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66" r:id="rId3"/>
    <p:sldId id="256" r:id="rId4"/>
    <p:sldId id="260" r:id="rId5"/>
    <p:sldId id="257" r:id="rId6"/>
    <p:sldId id="261" r:id="rId7"/>
    <p:sldId id="258" r:id="rId8"/>
    <p:sldId id="262" r:id="rId9"/>
    <p:sldId id="259" r:id="rId10"/>
    <p:sldId id="263"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FD1829-4FA9-454A-B369-3732FD41E24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s-ES_tradnl"/>
          </a:p>
        </p:txBody>
      </p:sp>
      <p:sp>
        <p:nvSpPr>
          <p:cNvPr id="3" name="Sous-titre 2">
            <a:extLst>
              <a:ext uri="{FF2B5EF4-FFF2-40B4-BE49-F238E27FC236}">
                <a16:creationId xmlns:a16="http://schemas.microsoft.com/office/drawing/2014/main" id="{11516E9F-9A61-1A4A-8086-0DDB5214A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s-ES_tradnl"/>
          </a:p>
        </p:txBody>
      </p:sp>
      <p:sp>
        <p:nvSpPr>
          <p:cNvPr id="4" name="Espace réservé de la date 3">
            <a:extLst>
              <a:ext uri="{FF2B5EF4-FFF2-40B4-BE49-F238E27FC236}">
                <a16:creationId xmlns:a16="http://schemas.microsoft.com/office/drawing/2014/main" id="{53042C30-D913-A146-A53C-C18591890543}"/>
              </a:ext>
            </a:extLst>
          </p:cNvPr>
          <p:cNvSpPr>
            <a:spLocks noGrp="1"/>
          </p:cNvSpPr>
          <p:nvPr>
            <p:ph type="dt" sz="half" idx="10"/>
          </p:nvPr>
        </p:nvSpPr>
        <p:spPr/>
        <p:txBody>
          <a:bodyPr/>
          <a:lstStyle/>
          <a:p>
            <a:fld id="{D3F426C6-D621-2A45-A094-0F94B607F298}" type="datetimeFigureOut">
              <a:rPr lang="es-ES_tradnl" smtClean="0"/>
              <a:t>11/10/20</a:t>
            </a:fld>
            <a:endParaRPr lang="es-ES_tradnl"/>
          </a:p>
        </p:txBody>
      </p:sp>
      <p:sp>
        <p:nvSpPr>
          <p:cNvPr id="5" name="Espace réservé du pied de page 4">
            <a:extLst>
              <a:ext uri="{FF2B5EF4-FFF2-40B4-BE49-F238E27FC236}">
                <a16:creationId xmlns:a16="http://schemas.microsoft.com/office/drawing/2014/main" id="{59B1AA0D-8A60-D94A-A764-B7B6AE788642}"/>
              </a:ext>
            </a:extLst>
          </p:cNvPr>
          <p:cNvSpPr>
            <a:spLocks noGrp="1"/>
          </p:cNvSpPr>
          <p:nvPr>
            <p:ph type="ftr" sz="quarter" idx="11"/>
          </p:nvPr>
        </p:nvSpPr>
        <p:spPr/>
        <p:txBody>
          <a:bodyPr/>
          <a:lstStyle/>
          <a:p>
            <a:endParaRPr lang="es-ES_tradnl"/>
          </a:p>
        </p:txBody>
      </p:sp>
      <p:sp>
        <p:nvSpPr>
          <p:cNvPr id="6" name="Espace réservé du numéro de diapositive 5">
            <a:extLst>
              <a:ext uri="{FF2B5EF4-FFF2-40B4-BE49-F238E27FC236}">
                <a16:creationId xmlns:a16="http://schemas.microsoft.com/office/drawing/2014/main" id="{19EDC848-1DC4-2C4E-ABD0-C0A210E14E70}"/>
              </a:ext>
            </a:extLst>
          </p:cNvPr>
          <p:cNvSpPr>
            <a:spLocks noGrp="1"/>
          </p:cNvSpPr>
          <p:nvPr>
            <p:ph type="sldNum" sz="quarter" idx="12"/>
          </p:nvPr>
        </p:nvSpPr>
        <p:spPr/>
        <p:txBody>
          <a:bodyPr/>
          <a:lstStyle/>
          <a:p>
            <a:fld id="{29D3893D-8AE5-F540-B1F6-F51C7E51630E}" type="slidenum">
              <a:rPr lang="es-ES_tradnl" smtClean="0"/>
              <a:t>‹N°›</a:t>
            </a:fld>
            <a:endParaRPr lang="es-ES_tradnl"/>
          </a:p>
        </p:txBody>
      </p:sp>
    </p:spTree>
    <p:extLst>
      <p:ext uri="{BB962C8B-B14F-4D97-AF65-F5344CB8AC3E}">
        <p14:creationId xmlns:p14="http://schemas.microsoft.com/office/powerpoint/2010/main" val="223279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EBD9E2-98A1-DE45-B0A5-7289052C70EC}"/>
              </a:ext>
            </a:extLst>
          </p:cNvPr>
          <p:cNvSpPr>
            <a:spLocks noGrp="1"/>
          </p:cNvSpPr>
          <p:nvPr>
            <p:ph type="title"/>
          </p:nvPr>
        </p:nvSpPr>
        <p:spPr/>
        <p:txBody>
          <a:bodyPr/>
          <a:lstStyle/>
          <a:p>
            <a:r>
              <a:rPr lang="fr-FR"/>
              <a:t>Modifiez le style du titre</a:t>
            </a:r>
            <a:endParaRPr lang="es-ES_tradnl"/>
          </a:p>
        </p:txBody>
      </p:sp>
      <p:sp>
        <p:nvSpPr>
          <p:cNvPr id="3" name="Espace réservé du texte vertical 2">
            <a:extLst>
              <a:ext uri="{FF2B5EF4-FFF2-40B4-BE49-F238E27FC236}">
                <a16:creationId xmlns:a16="http://schemas.microsoft.com/office/drawing/2014/main" id="{8D111DE9-E219-B84D-A83A-0A0A03A7B61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_tradnl"/>
          </a:p>
        </p:txBody>
      </p:sp>
      <p:sp>
        <p:nvSpPr>
          <p:cNvPr id="4" name="Espace réservé de la date 3">
            <a:extLst>
              <a:ext uri="{FF2B5EF4-FFF2-40B4-BE49-F238E27FC236}">
                <a16:creationId xmlns:a16="http://schemas.microsoft.com/office/drawing/2014/main" id="{E2796A1E-EE5F-2645-82D2-6842D807CE44}"/>
              </a:ext>
            </a:extLst>
          </p:cNvPr>
          <p:cNvSpPr>
            <a:spLocks noGrp="1"/>
          </p:cNvSpPr>
          <p:nvPr>
            <p:ph type="dt" sz="half" idx="10"/>
          </p:nvPr>
        </p:nvSpPr>
        <p:spPr/>
        <p:txBody>
          <a:bodyPr/>
          <a:lstStyle/>
          <a:p>
            <a:fld id="{D3F426C6-D621-2A45-A094-0F94B607F298}" type="datetimeFigureOut">
              <a:rPr lang="es-ES_tradnl" smtClean="0"/>
              <a:t>11/10/20</a:t>
            </a:fld>
            <a:endParaRPr lang="es-ES_tradnl"/>
          </a:p>
        </p:txBody>
      </p:sp>
      <p:sp>
        <p:nvSpPr>
          <p:cNvPr id="5" name="Espace réservé du pied de page 4">
            <a:extLst>
              <a:ext uri="{FF2B5EF4-FFF2-40B4-BE49-F238E27FC236}">
                <a16:creationId xmlns:a16="http://schemas.microsoft.com/office/drawing/2014/main" id="{9F8FD663-D373-8649-918D-D06E83005720}"/>
              </a:ext>
            </a:extLst>
          </p:cNvPr>
          <p:cNvSpPr>
            <a:spLocks noGrp="1"/>
          </p:cNvSpPr>
          <p:nvPr>
            <p:ph type="ftr" sz="quarter" idx="11"/>
          </p:nvPr>
        </p:nvSpPr>
        <p:spPr/>
        <p:txBody>
          <a:bodyPr/>
          <a:lstStyle/>
          <a:p>
            <a:endParaRPr lang="es-ES_tradnl"/>
          </a:p>
        </p:txBody>
      </p:sp>
      <p:sp>
        <p:nvSpPr>
          <p:cNvPr id="6" name="Espace réservé du numéro de diapositive 5">
            <a:extLst>
              <a:ext uri="{FF2B5EF4-FFF2-40B4-BE49-F238E27FC236}">
                <a16:creationId xmlns:a16="http://schemas.microsoft.com/office/drawing/2014/main" id="{8CA8E6F1-679D-AB4D-A683-6DFFBAC007F4}"/>
              </a:ext>
            </a:extLst>
          </p:cNvPr>
          <p:cNvSpPr>
            <a:spLocks noGrp="1"/>
          </p:cNvSpPr>
          <p:nvPr>
            <p:ph type="sldNum" sz="quarter" idx="12"/>
          </p:nvPr>
        </p:nvSpPr>
        <p:spPr/>
        <p:txBody>
          <a:bodyPr/>
          <a:lstStyle/>
          <a:p>
            <a:fld id="{29D3893D-8AE5-F540-B1F6-F51C7E51630E}" type="slidenum">
              <a:rPr lang="es-ES_tradnl" smtClean="0"/>
              <a:t>‹N°›</a:t>
            </a:fld>
            <a:endParaRPr lang="es-ES_tradnl"/>
          </a:p>
        </p:txBody>
      </p:sp>
    </p:spTree>
    <p:extLst>
      <p:ext uri="{BB962C8B-B14F-4D97-AF65-F5344CB8AC3E}">
        <p14:creationId xmlns:p14="http://schemas.microsoft.com/office/powerpoint/2010/main" val="4091058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E4E9B48-87E5-D84E-BA3D-5B727F1AD272}"/>
              </a:ext>
            </a:extLst>
          </p:cNvPr>
          <p:cNvSpPr>
            <a:spLocks noGrp="1"/>
          </p:cNvSpPr>
          <p:nvPr>
            <p:ph type="title" orient="vert"/>
          </p:nvPr>
        </p:nvSpPr>
        <p:spPr>
          <a:xfrm>
            <a:off x="8724900" y="365125"/>
            <a:ext cx="2628900" cy="5811838"/>
          </a:xfrm>
        </p:spPr>
        <p:txBody>
          <a:bodyPr vert="eaVert"/>
          <a:lstStyle/>
          <a:p>
            <a:r>
              <a:rPr lang="fr-FR"/>
              <a:t>Modifiez le style du titre</a:t>
            </a:r>
            <a:endParaRPr lang="es-ES_tradnl"/>
          </a:p>
        </p:txBody>
      </p:sp>
      <p:sp>
        <p:nvSpPr>
          <p:cNvPr id="3" name="Espace réservé du texte vertical 2">
            <a:extLst>
              <a:ext uri="{FF2B5EF4-FFF2-40B4-BE49-F238E27FC236}">
                <a16:creationId xmlns:a16="http://schemas.microsoft.com/office/drawing/2014/main" id="{9F58D686-D04D-C64B-91A3-C1DFE1E3A39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_tradnl"/>
          </a:p>
        </p:txBody>
      </p:sp>
      <p:sp>
        <p:nvSpPr>
          <p:cNvPr id="4" name="Espace réservé de la date 3">
            <a:extLst>
              <a:ext uri="{FF2B5EF4-FFF2-40B4-BE49-F238E27FC236}">
                <a16:creationId xmlns:a16="http://schemas.microsoft.com/office/drawing/2014/main" id="{805AD9F5-914E-AF4F-8409-489BECE9F76A}"/>
              </a:ext>
            </a:extLst>
          </p:cNvPr>
          <p:cNvSpPr>
            <a:spLocks noGrp="1"/>
          </p:cNvSpPr>
          <p:nvPr>
            <p:ph type="dt" sz="half" idx="10"/>
          </p:nvPr>
        </p:nvSpPr>
        <p:spPr/>
        <p:txBody>
          <a:bodyPr/>
          <a:lstStyle/>
          <a:p>
            <a:fld id="{D3F426C6-D621-2A45-A094-0F94B607F298}" type="datetimeFigureOut">
              <a:rPr lang="es-ES_tradnl" smtClean="0"/>
              <a:t>11/10/20</a:t>
            </a:fld>
            <a:endParaRPr lang="es-ES_tradnl"/>
          </a:p>
        </p:txBody>
      </p:sp>
      <p:sp>
        <p:nvSpPr>
          <p:cNvPr id="5" name="Espace réservé du pied de page 4">
            <a:extLst>
              <a:ext uri="{FF2B5EF4-FFF2-40B4-BE49-F238E27FC236}">
                <a16:creationId xmlns:a16="http://schemas.microsoft.com/office/drawing/2014/main" id="{6637FCDE-75A6-6C47-AE50-35DEF983845B}"/>
              </a:ext>
            </a:extLst>
          </p:cNvPr>
          <p:cNvSpPr>
            <a:spLocks noGrp="1"/>
          </p:cNvSpPr>
          <p:nvPr>
            <p:ph type="ftr" sz="quarter" idx="11"/>
          </p:nvPr>
        </p:nvSpPr>
        <p:spPr/>
        <p:txBody>
          <a:bodyPr/>
          <a:lstStyle/>
          <a:p>
            <a:endParaRPr lang="es-ES_tradnl"/>
          </a:p>
        </p:txBody>
      </p:sp>
      <p:sp>
        <p:nvSpPr>
          <p:cNvPr id="6" name="Espace réservé du numéro de diapositive 5">
            <a:extLst>
              <a:ext uri="{FF2B5EF4-FFF2-40B4-BE49-F238E27FC236}">
                <a16:creationId xmlns:a16="http://schemas.microsoft.com/office/drawing/2014/main" id="{3FB041BB-BE6C-054E-959D-FF67B3CFDBAE}"/>
              </a:ext>
            </a:extLst>
          </p:cNvPr>
          <p:cNvSpPr>
            <a:spLocks noGrp="1"/>
          </p:cNvSpPr>
          <p:nvPr>
            <p:ph type="sldNum" sz="quarter" idx="12"/>
          </p:nvPr>
        </p:nvSpPr>
        <p:spPr/>
        <p:txBody>
          <a:bodyPr/>
          <a:lstStyle/>
          <a:p>
            <a:fld id="{29D3893D-8AE5-F540-B1F6-F51C7E51630E}" type="slidenum">
              <a:rPr lang="es-ES_tradnl" smtClean="0"/>
              <a:t>‹N°›</a:t>
            </a:fld>
            <a:endParaRPr lang="es-ES_tradnl"/>
          </a:p>
        </p:txBody>
      </p:sp>
    </p:spTree>
    <p:extLst>
      <p:ext uri="{BB962C8B-B14F-4D97-AF65-F5344CB8AC3E}">
        <p14:creationId xmlns:p14="http://schemas.microsoft.com/office/powerpoint/2010/main" val="2509578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C726AA-696B-EB43-91AA-3326165B06B8}"/>
              </a:ext>
            </a:extLst>
          </p:cNvPr>
          <p:cNvSpPr>
            <a:spLocks noGrp="1"/>
          </p:cNvSpPr>
          <p:nvPr>
            <p:ph type="title"/>
          </p:nvPr>
        </p:nvSpPr>
        <p:spPr/>
        <p:txBody>
          <a:bodyPr/>
          <a:lstStyle/>
          <a:p>
            <a:r>
              <a:rPr lang="fr-FR"/>
              <a:t>Modifiez le style du titre</a:t>
            </a:r>
            <a:endParaRPr lang="es-ES_tradnl"/>
          </a:p>
        </p:txBody>
      </p:sp>
      <p:sp>
        <p:nvSpPr>
          <p:cNvPr id="3" name="Espace réservé du contenu 2">
            <a:extLst>
              <a:ext uri="{FF2B5EF4-FFF2-40B4-BE49-F238E27FC236}">
                <a16:creationId xmlns:a16="http://schemas.microsoft.com/office/drawing/2014/main" id="{BD25BA96-F0CD-1E4B-B80C-6FCADB972F4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_tradnl"/>
          </a:p>
        </p:txBody>
      </p:sp>
      <p:sp>
        <p:nvSpPr>
          <p:cNvPr id="4" name="Espace réservé de la date 3">
            <a:extLst>
              <a:ext uri="{FF2B5EF4-FFF2-40B4-BE49-F238E27FC236}">
                <a16:creationId xmlns:a16="http://schemas.microsoft.com/office/drawing/2014/main" id="{9301B1BB-2530-E644-A0B7-FDE129CB8A0C}"/>
              </a:ext>
            </a:extLst>
          </p:cNvPr>
          <p:cNvSpPr>
            <a:spLocks noGrp="1"/>
          </p:cNvSpPr>
          <p:nvPr>
            <p:ph type="dt" sz="half" idx="10"/>
          </p:nvPr>
        </p:nvSpPr>
        <p:spPr/>
        <p:txBody>
          <a:bodyPr/>
          <a:lstStyle/>
          <a:p>
            <a:fld id="{D3F426C6-D621-2A45-A094-0F94B607F298}" type="datetimeFigureOut">
              <a:rPr lang="es-ES_tradnl" smtClean="0"/>
              <a:t>11/10/20</a:t>
            </a:fld>
            <a:endParaRPr lang="es-ES_tradnl"/>
          </a:p>
        </p:txBody>
      </p:sp>
      <p:sp>
        <p:nvSpPr>
          <p:cNvPr id="5" name="Espace réservé du pied de page 4">
            <a:extLst>
              <a:ext uri="{FF2B5EF4-FFF2-40B4-BE49-F238E27FC236}">
                <a16:creationId xmlns:a16="http://schemas.microsoft.com/office/drawing/2014/main" id="{02F7C4FA-CAF8-AF40-8070-00186B6A6535}"/>
              </a:ext>
            </a:extLst>
          </p:cNvPr>
          <p:cNvSpPr>
            <a:spLocks noGrp="1"/>
          </p:cNvSpPr>
          <p:nvPr>
            <p:ph type="ftr" sz="quarter" idx="11"/>
          </p:nvPr>
        </p:nvSpPr>
        <p:spPr/>
        <p:txBody>
          <a:bodyPr/>
          <a:lstStyle/>
          <a:p>
            <a:endParaRPr lang="es-ES_tradnl"/>
          </a:p>
        </p:txBody>
      </p:sp>
      <p:sp>
        <p:nvSpPr>
          <p:cNvPr id="6" name="Espace réservé du numéro de diapositive 5">
            <a:extLst>
              <a:ext uri="{FF2B5EF4-FFF2-40B4-BE49-F238E27FC236}">
                <a16:creationId xmlns:a16="http://schemas.microsoft.com/office/drawing/2014/main" id="{583B5B6B-563A-7F4C-A1F7-70081E5305AE}"/>
              </a:ext>
            </a:extLst>
          </p:cNvPr>
          <p:cNvSpPr>
            <a:spLocks noGrp="1"/>
          </p:cNvSpPr>
          <p:nvPr>
            <p:ph type="sldNum" sz="quarter" idx="12"/>
          </p:nvPr>
        </p:nvSpPr>
        <p:spPr/>
        <p:txBody>
          <a:bodyPr/>
          <a:lstStyle/>
          <a:p>
            <a:fld id="{29D3893D-8AE5-F540-B1F6-F51C7E51630E}" type="slidenum">
              <a:rPr lang="es-ES_tradnl" smtClean="0"/>
              <a:t>‹N°›</a:t>
            </a:fld>
            <a:endParaRPr lang="es-ES_tradnl"/>
          </a:p>
        </p:txBody>
      </p:sp>
    </p:spTree>
    <p:extLst>
      <p:ext uri="{BB962C8B-B14F-4D97-AF65-F5344CB8AC3E}">
        <p14:creationId xmlns:p14="http://schemas.microsoft.com/office/powerpoint/2010/main" val="2822704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1EEF0C-5715-6C46-B498-EFAB7393C9F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s-ES_tradnl"/>
          </a:p>
        </p:txBody>
      </p:sp>
      <p:sp>
        <p:nvSpPr>
          <p:cNvPr id="3" name="Espace réservé du texte 2">
            <a:extLst>
              <a:ext uri="{FF2B5EF4-FFF2-40B4-BE49-F238E27FC236}">
                <a16:creationId xmlns:a16="http://schemas.microsoft.com/office/drawing/2014/main" id="{20F26F51-3C78-9C49-82F1-526365EADD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2776BAC-3144-974A-8E40-4955FB6255AF}"/>
              </a:ext>
            </a:extLst>
          </p:cNvPr>
          <p:cNvSpPr>
            <a:spLocks noGrp="1"/>
          </p:cNvSpPr>
          <p:nvPr>
            <p:ph type="dt" sz="half" idx="10"/>
          </p:nvPr>
        </p:nvSpPr>
        <p:spPr/>
        <p:txBody>
          <a:bodyPr/>
          <a:lstStyle/>
          <a:p>
            <a:fld id="{D3F426C6-D621-2A45-A094-0F94B607F298}" type="datetimeFigureOut">
              <a:rPr lang="es-ES_tradnl" smtClean="0"/>
              <a:t>11/10/20</a:t>
            </a:fld>
            <a:endParaRPr lang="es-ES_tradnl"/>
          </a:p>
        </p:txBody>
      </p:sp>
      <p:sp>
        <p:nvSpPr>
          <p:cNvPr id="5" name="Espace réservé du pied de page 4">
            <a:extLst>
              <a:ext uri="{FF2B5EF4-FFF2-40B4-BE49-F238E27FC236}">
                <a16:creationId xmlns:a16="http://schemas.microsoft.com/office/drawing/2014/main" id="{B370F3BC-52D8-8540-8EB4-C41C871D96EA}"/>
              </a:ext>
            </a:extLst>
          </p:cNvPr>
          <p:cNvSpPr>
            <a:spLocks noGrp="1"/>
          </p:cNvSpPr>
          <p:nvPr>
            <p:ph type="ftr" sz="quarter" idx="11"/>
          </p:nvPr>
        </p:nvSpPr>
        <p:spPr/>
        <p:txBody>
          <a:bodyPr/>
          <a:lstStyle/>
          <a:p>
            <a:endParaRPr lang="es-ES_tradnl"/>
          </a:p>
        </p:txBody>
      </p:sp>
      <p:sp>
        <p:nvSpPr>
          <p:cNvPr id="6" name="Espace réservé du numéro de diapositive 5">
            <a:extLst>
              <a:ext uri="{FF2B5EF4-FFF2-40B4-BE49-F238E27FC236}">
                <a16:creationId xmlns:a16="http://schemas.microsoft.com/office/drawing/2014/main" id="{2B87304D-C19C-7448-818B-1F98AABDABE4}"/>
              </a:ext>
            </a:extLst>
          </p:cNvPr>
          <p:cNvSpPr>
            <a:spLocks noGrp="1"/>
          </p:cNvSpPr>
          <p:nvPr>
            <p:ph type="sldNum" sz="quarter" idx="12"/>
          </p:nvPr>
        </p:nvSpPr>
        <p:spPr/>
        <p:txBody>
          <a:bodyPr/>
          <a:lstStyle/>
          <a:p>
            <a:fld id="{29D3893D-8AE5-F540-B1F6-F51C7E51630E}" type="slidenum">
              <a:rPr lang="es-ES_tradnl" smtClean="0"/>
              <a:t>‹N°›</a:t>
            </a:fld>
            <a:endParaRPr lang="es-ES_tradnl"/>
          </a:p>
        </p:txBody>
      </p:sp>
    </p:spTree>
    <p:extLst>
      <p:ext uri="{BB962C8B-B14F-4D97-AF65-F5344CB8AC3E}">
        <p14:creationId xmlns:p14="http://schemas.microsoft.com/office/powerpoint/2010/main" val="4135252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E96D4C-FD54-214C-88DB-91B52CF1447C}"/>
              </a:ext>
            </a:extLst>
          </p:cNvPr>
          <p:cNvSpPr>
            <a:spLocks noGrp="1"/>
          </p:cNvSpPr>
          <p:nvPr>
            <p:ph type="title"/>
          </p:nvPr>
        </p:nvSpPr>
        <p:spPr/>
        <p:txBody>
          <a:bodyPr/>
          <a:lstStyle/>
          <a:p>
            <a:r>
              <a:rPr lang="fr-FR"/>
              <a:t>Modifiez le style du titre</a:t>
            </a:r>
            <a:endParaRPr lang="es-ES_tradnl"/>
          </a:p>
        </p:txBody>
      </p:sp>
      <p:sp>
        <p:nvSpPr>
          <p:cNvPr id="3" name="Espace réservé du contenu 2">
            <a:extLst>
              <a:ext uri="{FF2B5EF4-FFF2-40B4-BE49-F238E27FC236}">
                <a16:creationId xmlns:a16="http://schemas.microsoft.com/office/drawing/2014/main" id="{4C789AF6-3AA4-8E49-8FFB-DF48A94F9E2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_tradnl"/>
          </a:p>
        </p:txBody>
      </p:sp>
      <p:sp>
        <p:nvSpPr>
          <p:cNvPr id="4" name="Espace réservé du contenu 3">
            <a:extLst>
              <a:ext uri="{FF2B5EF4-FFF2-40B4-BE49-F238E27FC236}">
                <a16:creationId xmlns:a16="http://schemas.microsoft.com/office/drawing/2014/main" id="{0EEB0DAD-8B73-7E4A-A740-786B64FBE8E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_tradnl"/>
          </a:p>
        </p:txBody>
      </p:sp>
      <p:sp>
        <p:nvSpPr>
          <p:cNvPr id="5" name="Espace réservé de la date 4">
            <a:extLst>
              <a:ext uri="{FF2B5EF4-FFF2-40B4-BE49-F238E27FC236}">
                <a16:creationId xmlns:a16="http://schemas.microsoft.com/office/drawing/2014/main" id="{064ACD53-8CA6-FC4A-BD14-D89FB2246E03}"/>
              </a:ext>
            </a:extLst>
          </p:cNvPr>
          <p:cNvSpPr>
            <a:spLocks noGrp="1"/>
          </p:cNvSpPr>
          <p:nvPr>
            <p:ph type="dt" sz="half" idx="10"/>
          </p:nvPr>
        </p:nvSpPr>
        <p:spPr/>
        <p:txBody>
          <a:bodyPr/>
          <a:lstStyle/>
          <a:p>
            <a:fld id="{D3F426C6-D621-2A45-A094-0F94B607F298}" type="datetimeFigureOut">
              <a:rPr lang="es-ES_tradnl" smtClean="0"/>
              <a:t>11/10/20</a:t>
            </a:fld>
            <a:endParaRPr lang="es-ES_tradnl"/>
          </a:p>
        </p:txBody>
      </p:sp>
      <p:sp>
        <p:nvSpPr>
          <p:cNvPr id="6" name="Espace réservé du pied de page 5">
            <a:extLst>
              <a:ext uri="{FF2B5EF4-FFF2-40B4-BE49-F238E27FC236}">
                <a16:creationId xmlns:a16="http://schemas.microsoft.com/office/drawing/2014/main" id="{5AA76A68-2348-DA44-8E3F-F2D9D208DF04}"/>
              </a:ext>
            </a:extLst>
          </p:cNvPr>
          <p:cNvSpPr>
            <a:spLocks noGrp="1"/>
          </p:cNvSpPr>
          <p:nvPr>
            <p:ph type="ftr" sz="quarter" idx="11"/>
          </p:nvPr>
        </p:nvSpPr>
        <p:spPr/>
        <p:txBody>
          <a:bodyPr/>
          <a:lstStyle/>
          <a:p>
            <a:endParaRPr lang="es-ES_tradnl"/>
          </a:p>
        </p:txBody>
      </p:sp>
      <p:sp>
        <p:nvSpPr>
          <p:cNvPr id="7" name="Espace réservé du numéro de diapositive 6">
            <a:extLst>
              <a:ext uri="{FF2B5EF4-FFF2-40B4-BE49-F238E27FC236}">
                <a16:creationId xmlns:a16="http://schemas.microsoft.com/office/drawing/2014/main" id="{157C581D-4A37-914E-84E8-47A334EF529B}"/>
              </a:ext>
            </a:extLst>
          </p:cNvPr>
          <p:cNvSpPr>
            <a:spLocks noGrp="1"/>
          </p:cNvSpPr>
          <p:nvPr>
            <p:ph type="sldNum" sz="quarter" idx="12"/>
          </p:nvPr>
        </p:nvSpPr>
        <p:spPr/>
        <p:txBody>
          <a:bodyPr/>
          <a:lstStyle/>
          <a:p>
            <a:fld id="{29D3893D-8AE5-F540-B1F6-F51C7E51630E}" type="slidenum">
              <a:rPr lang="es-ES_tradnl" smtClean="0"/>
              <a:t>‹N°›</a:t>
            </a:fld>
            <a:endParaRPr lang="es-ES_tradnl"/>
          </a:p>
        </p:txBody>
      </p:sp>
    </p:spTree>
    <p:extLst>
      <p:ext uri="{BB962C8B-B14F-4D97-AF65-F5344CB8AC3E}">
        <p14:creationId xmlns:p14="http://schemas.microsoft.com/office/powerpoint/2010/main" val="171142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DA8B6F-17C7-054B-AEC3-A629F0730A27}"/>
              </a:ext>
            </a:extLst>
          </p:cNvPr>
          <p:cNvSpPr>
            <a:spLocks noGrp="1"/>
          </p:cNvSpPr>
          <p:nvPr>
            <p:ph type="title"/>
          </p:nvPr>
        </p:nvSpPr>
        <p:spPr>
          <a:xfrm>
            <a:off x="839788" y="365125"/>
            <a:ext cx="10515600" cy="1325563"/>
          </a:xfrm>
        </p:spPr>
        <p:txBody>
          <a:bodyPr/>
          <a:lstStyle/>
          <a:p>
            <a:r>
              <a:rPr lang="fr-FR"/>
              <a:t>Modifiez le style du titre</a:t>
            </a:r>
            <a:endParaRPr lang="es-ES_tradnl"/>
          </a:p>
        </p:txBody>
      </p:sp>
      <p:sp>
        <p:nvSpPr>
          <p:cNvPr id="3" name="Espace réservé du texte 2">
            <a:extLst>
              <a:ext uri="{FF2B5EF4-FFF2-40B4-BE49-F238E27FC236}">
                <a16:creationId xmlns:a16="http://schemas.microsoft.com/office/drawing/2014/main" id="{80E39162-1FD6-7B4B-AA9D-4E80FF39BA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41DD62C-EC6E-8A47-9B59-16A2F6664F9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_tradnl"/>
          </a:p>
        </p:txBody>
      </p:sp>
      <p:sp>
        <p:nvSpPr>
          <p:cNvPr id="5" name="Espace réservé du texte 4">
            <a:extLst>
              <a:ext uri="{FF2B5EF4-FFF2-40B4-BE49-F238E27FC236}">
                <a16:creationId xmlns:a16="http://schemas.microsoft.com/office/drawing/2014/main" id="{6AE9A0B4-CD5B-564F-9C46-8D2CBB05B2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74E4F47-DEB0-1440-8262-136F0472BB9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_tradnl"/>
          </a:p>
        </p:txBody>
      </p:sp>
      <p:sp>
        <p:nvSpPr>
          <p:cNvPr id="7" name="Espace réservé de la date 6">
            <a:extLst>
              <a:ext uri="{FF2B5EF4-FFF2-40B4-BE49-F238E27FC236}">
                <a16:creationId xmlns:a16="http://schemas.microsoft.com/office/drawing/2014/main" id="{20A4B2E1-EF55-0944-A8EF-5C5980668C0E}"/>
              </a:ext>
            </a:extLst>
          </p:cNvPr>
          <p:cNvSpPr>
            <a:spLocks noGrp="1"/>
          </p:cNvSpPr>
          <p:nvPr>
            <p:ph type="dt" sz="half" idx="10"/>
          </p:nvPr>
        </p:nvSpPr>
        <p:spPr/>
        <p:txBody>
          <a:bodyPr/>
          <a:lstStyle/>
          <a:p>
            <a:fld id="{D3F426C6-D621-2A45-A094-0F94B607F298}" type="datetimeFigureOut">
              <a:rPr lang="es-ES_tradnl" smtClean="0"/>
              <a:t>11/10/20</a:t>
            </a:fld>
            <a:endParaRPr lang="es-ES_tradnl"/>
          </a:p>
        </p:txBody>
      </p:sp>
      <p:sp>
        <p:nvSpPr>
          <p:cNvPr id="8" name="Espace réservé du pied de page 7">
            <a:extLst>
              <a:ext uri="{FF2B5EF4-FFF2-40B4-BE49-F238E27FC236}">
                <a16:creationId xmlns:a16="http://schemas.microsoft.com/office/drawing/2014/main" id="{814B7564-2CA8-E640-9C47-A72EA4170F94}"/>
              </a:ext>
            </a:extLst>
          </p:cNvPr>
          <p:cNvSpPr>
            <a:spLocks noGrp="1"/>
          </p:cNvSpPr>
          <p:nvPr>
            <p:ph type="ftr" sz="quarter" idx="11"/>
          </p:nvPr>
        </p:nvSpPr>
        <p:spPr/>
        <p:txBody>
          <a:bodyPr/>
          <a:lstStyle/>
          <a:p>
            <a:endParaRPr lang="es-ES_tradnl"/>
          </a:p>
        </p:txBody>
      </p:sp>
      <p:sp>
        <p:nvSpPr>
          <p:cNvPr id="9" name="Espace réservé du numéro de diapositive 8">
            <a:extLst>
              <a:ext uri="{FF2B5EF4-FFF2-40B4-BE49-F238E27FC236}">
                <a16:creationId xmlns:a16="http://schemas.microsoft.com/office/drawing/2014/main" id="{F189E343-D765-5D47-B997-BEBC948A959E}"/>
              </a:ext>
            </a:extLst>
          </p:cNvPr>
          <p:cNvSpPr>
            <a:spLocks noGrp="1"/>
          </p:cNvSpPr>
          <p:nvPr>
            <p:ph type="sldNum" sz="quarter" idx="12"/>
          </p:nvPr>
        </p:nvSpPr>
        <p:spPr/>
        <p:txBody>
          <a:bodyPr/>
          <a:lstStyle/>
          <a:p>
            <a:fld id="{29D3893D-8AE5-F540-B1F6-F51C7E51630E}" type="slidenum">
              <a:rPr lang="es-ES_tradnl" smtClean="0"/>
              <a:t>‹N°›</a:t>
            </a:fld>
            <a:endParaRPr lang="es-ES_tradnl"/>
          </a:p>
        </p:txBody>
      </p:sp>
    </p:spTree>
    <p:extLst>
      <p:ext uri="{BB962C8B-B14F-4D97-AF65-F5344CB8AC3E}">
        <p14:creationId xmlns:p14="http://schemas.microsoft.com/office/powerpoint/2010/main" val="1702330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0349A-E01D-FA4A-9ADA-921257B1907B}"/>
              </a:ext>
            </a:extLst>
          </p:cNvPr>
          <p:cNvSpPr>
            <a:spLocks noGrp="1"/>
          </p:cNvSpPr>
          <p:nvPr>
            <p:ph type="title"/>
          </p:nvPr>
        </p:nvSpPr>
        <p:spPr/>
        <p:txBody>
          <a:bodyPr/>
          <a:lstStyle/>
          <a:p>
            <a:r>
              <a:rPr lang="fr-FR"/>
              <a:t>Modifiez le style du titre</a:t>
            </a:r>
            <a:endParaRPr lang="es-ES_tradnl"/>
          </a:p>
        </p:txBody>
      </p:sp>
      <p:sp>
        <p:nvSpPr>
          <p:cNvPr id="3" name="Espace réservé de la date 2">
            <a:extLst>
              <a:ext uri="{FF2B5EF4-FFF2-40B4-BE49-F238E27FC236}">
                <a16:creationId xmlns:a16="http://schemas.microsoft.com/office/drawing/2014/main" id="{66903228-B402-164E-8551-24B76FE386D2}"/>
              </a:ext>
            </a:extLst>
          </p:cNvPr>
          <p:cNvSpPr>
            <a:spLocks noGrp="1"/>
          </p:cNvSpPr>
          <p:nvPr>
            <p:ph type="dt" sz="half" idx="10"/>
          </p:nvPr>
        </p:nvSpPr>
        <p:spPr/>
        <p:txBody>
          <a:bodyPr/>
          <a:lstStyle/>
          <a:p>
            <a:fld id="{D3F426C6-D621-2A45-A094-0F94B607F298}" type="datetimeFigureOut">
              <a:rPr lang="es-ES_tradnl" smtClean="0"/>
              <a:t>11/10/20</a:t>
            </a:fld>
            <a:endParaRPr lang="es-ES_tradnl"/>
          </a:p>
        </p:txBody>
      </p:sp>
      <p:sp>
        <p:nvSpPr>
          <p:cNvPr id="4" name="Espace réservé du pied de page 3">
            <a:extLst>
              <a:ext uri="{FF2B5EF4-FFF2-40B4-BE49-F238E27FC236}">
                <a16:creationId xmlns:a16="http://schemas.microsoft.com/office/drawing/2014/main" id="{0E627109-736C-8649-A5F4-369EECEC77CD}"/>
              </a:ext>
            </a:extLst>
          </p:cNvPr>
          <p:cNvSpPr>
            <a:spLocks noGrp="1"/>
          </p:cNvSpPr>
          <p:nvPr>
            <p:ph type="ftr" sz="quarter" idx="11"/>
          </p:nvPr>
        </p:nvSpPr>
        <p:spPr/>
        <p:txBody>
          <a:bodyPr/>
          <a:lstStyle/>
          <a:p>
            <a:endParaRPr lang="es-ES_tradnl"/>
          </a:p>
        </p:txBody>
      </p:sp>
      <p:sp>
        <p:nvSpPr>
          <p:cNvPr id="5" name="Espace réservé du numéro de diapositive 4">
            <a:extLst>
              <a:ext uri="{FF2B5EF4-FFF2-40B4-BE49-F238E27FC236}">
                <a16:creationId xmlns:a16="http://schemas.microsoft.com/office/drawing/2014/main" id="{027AD593-6FE6-8047-AA6D-770680B6D067}"/>
              </a:ext>
            </a:extLst>
          </p:cNvPr>
          <p:cNvSpPr>
            <a:spLocks noGrp="1"/>
          </p:cNvSpPr>
          <p:nvPr>
            <p:ph type="sldNum" sz="quarter" idx="12"/>
          </p:nvPr>
        </p:nvSpPr>
        <p:spPr/>
        <p:txBody>
          <a:bodyPr/>
          <a:lstStyle/>
          <a:p>
            <a:fld id="{29D3893D-8AE5-F540-B1F6-F51C7E51630E}" type="slidenum">
              <a:rPr lang="es-ES_tradnl" smtClean="0"/>
              <a:t>‹N°›</a:t>
            </a:fld>
            <a:endParaRPr lang="es-ES_tradnl"/>
          </a:p>
        </p:txBody>
      </p:sp>
    </p:spTree>
    <p:extLst>
      <p:ext uri="{BB962C8B-B14F-4D97-AF65-F5344CB8AC3E}">
        <p14:creationId xmlns:p14="http://schemas.microsoft.com/office/powerpoint/2010/main" val="8816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8F00F18-6E3B-DA4B-9453-95FB417CC65C}"/>
              </a:ext>
            </a:extLst>
          </p:cNvPr>
          <p:cNvSpPr>
            <a:spLocks noGrp="1"/>
          </p:cNvSpPr>
          <p:nvPr>
            <p:ph type="dt" sz="half" idx="10"/>
          </p:nvPr>
        </p:nvSpPr>
        <p:spPr/>
        <p:txBody>
          <a:bodyPr/>
          <a:lstStyle/>
          <a:p>
            <a:fld id="{D3F426C6-D621-2A45-A094-0F94B607F298}" type="datetimeFigureOut">
              <a:rPr lang="es-ES_tradnl" smtClean="0"/>
              <a:t>11/10/20</a:t>
            </a:fld>
            <a:endParaRPr lang="es-ES_tradnl"/>
          </a:p>
        </p:txBody>
      </p:sp>
      <p:sp>
        <p:nvSpPr>
          <p:cNvPr id="3" name="Espace réservé du pied de page 2">
            <a:extLst>
              <a:ext uri="{FF2B5EF4-FFF2-40B4-BE49-F238E27FC236}">
                <a16:creationId xmlns:a16="http://schemas.microsoft.com/office/drawing/2014/main" id="{E038F21D-0F8B-9F46-82E5-1BA992D547C8}"/>
              </a:ext>
            </a:extLst>
          </p:cNvPr>
          <p:cNvSpPr>
            <a:spLocks noGrp="1"/>
          </p:cNvSpPr>
          <p:nvPr>
            <p:ph type="ftr" sz="quarter" idx="11"/>
          </p:nvPr>
        </p:nvSpPr>
        <p:spPr/>
        <p:txBody>
          <a:bodyPr/>
          <a:lstStyle/>
          <a:p>
            <a:endParaRPr lang="es-ES_tradnl"/>
          </a:p>
        </p:txBody>
      </p:sp>
      <p:sp>
        <p:nvSpPr>
          <p:cNvPr id="4" name="Espace réservé du numéro de diapositive 3">
            <a:extLst>
              <a:ext uri="{FF2B5EF4-FFF2-40B4-BE49-F238E27FC236}">
                <a16:creationId xmlns:a16="http://schemas.microsoft.com/office/drawing/2014/main" id="{58704B9C-43C5-6546-930E-A4D1EBA7AAE4}"/>
              </a:ext>
            </a:extLst>
          </p:cNvPr>
          <p:cNvSpPr>
            <a:spLocks noGrp="1"/>
          </p:cNvSpPr>
          <p:nvPr>
            <p:ph type="sldNum" sz="quarter" idx="12"/>
          </p:nvPr>
        </p:nvSpPr>
        <p:spPr/>
        <p:txBody>
          <a:bodyPr/>
          <a:lstStyle/>
          <a:p>
            <a:fld id="{29D3893D-8AE5-F540-B1F6-F51C7E51630E}" type="slidenum">
              <a:rPr lang="es-ES_tradnl" smtClean="0"/>
              <a:t>‹N°›</a:t>
            </a:fld>
            <a:endParaRPr lang="es-ES_tradnl"/>
          </a:p>
        </p:txBody>
      </p:sp>
    </p:spTree>
    <p:extLst>
      <p:ext uri="{BB962C8B-B14F-4D97-AF65-F5344CB8AC3E}">
        <p14:creationId xmlns:p14="http://schemas.microsoft.com/office/powerpoint/2010/main" val="168417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156F79-7493-604A-B7A5-C1E244F0CEE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s-ES_tradnl"/>
          </a:p>
        </p:txBody>
      </p:sp>
      <p:sp>
        <p:nvSpPr>
          <p:cNvPr id="3" name="Espace réservé du contenu 2">
            <a:extLst>
              <a:ext uri="{FF2B5EF4-FFF2-40B4-BE49-F238E27FC236}">
                <a16:creationId xmlns:a16="http://schemas.microsoft.com/office/drawing/2014/main" id="{AAC08519-F4CD-A148-AE37-9739FBFA04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_tradnl"/>
          </a:p>
        </p:txBody>
      </p:sp>
      <p:sp>
        <p:nvSpPr>
          <p:cNvPr id="4" name="Espace réservé du texte 3">
            <a:extLst>
              <a:ext uri="{FF2B5EF4-FFF2-40B4-BE49-F238E27FC236}">
                <a16:creationId xmlns:a16="http://schemas.microsoft.com/office/drawing/2014/main" id="{B5FA977C-5DD2-0F48-A015-AFE34DAEBC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E36C1E5-241F-734D-87AA-2D02C03A3E81}"/>
              </a:ext>
            </a:extLst>
          </p:cNvPr>
          <p:cNvSpPr>
            <a:spLocks noGrp="1"/>
          </p:cNvSpPr>
          <p:nvPr>
            <p:ph type="dt" sz="half" idx="10"/>
          </p:nvPr>
        </p:nvSpPr>
        <p:spPr/>
        <p:txBody>
          <a:bodyPr/>
          <a:lstStyle/>
          <a:p>
            <a:fld id="{D3F426C6-D621-2A45-A094-0F94B607F298}" type="datetimeFigureOut">
              <a:rPr lang="es-ES_tradnl" smtClean="0"/>
              <a:t>11/10/20</a:t>
            </a:fld>
            <a:endParaRPr lang="es-ES_tradnl"/>
          </a:p>
        </p:txBody>
      </p:sp>
      <p:sp>
        <p:nvSpPr>
          <p:cNvPr id="6" name="Espace réservé du pied de page 5">
            <a:extLst>
              <a:ext uri="{FF2B5EF4-FFF2-40B4-BE49-F238E27FC236}">
                <a16:creationId xmlns:a16="http://schemas.microsoft.com/office/drawing/2014/main" id="{376B92B7-31AC-3E4B-9191-77E0A154E3E1}"/>
              </a:ext>
            </a:extLst>
          </p:cNvPr>
          <p:cNvSpPr>
            <a:spLocks noGrp="1"/>
          </p:cNvSpPr>
          <p:nvPr>
            <p:ph type="ftr" sz="quarter" idx="11"/>
          </p:nvPr>
        </p:nvSpPr>
        <p:spPr/>
        <p:txBody>
          <a:bodyPr/>
          <a:lstStyle/>
          <a:p>
            <a:endParaRPr lang="es-ES_tradnl"/>
          </a:p>
        </p:txBody>
      </p:sp>
      <p:sp>
        <p:nvSpPr>
          <p:cNvPr id="7" name="Espace réservé du numéro de diapositive 6">
            <a:extLst>
              <a:ext uri="{FF2B5EF4-FFF2-40B4-BE49-F238E27FC236}">
                <a16:creationId xmlns:a16="http://schemas.microsoft.com/office/drawing/2014/main" id="{232BEA7C-C77A-5E43-B9A2-93316A0A1C94}"/>
              </a:ext>
            </a:extLst>
          </p:cNvPr>
          <p:cNvSpPr>
            <a:spLocks noGrp="1"/>
          </p:cNvSpPr>
          <p:nvPr>
            <p:ph type="sldNum" sz="quarter" idx="12"/>
          </p:nvPr>
        </p:nvSpPr>
        <p:spPr/>
        <p:txBody>
          <a:bodyPr/>
          <a:lstStyle/>
          <a:p>
            <a:fld id="{29D3893D-8AE5-F540-B1F6-F51C7E51630E}" type="slidenum">
              <a:rPr lang="es-ES_tradnl" smtClean="0"/>
              <a:t>‹N°›</a:t>
            </a:fld>
            <a:endParaRPr lang="es-ES_tradnl"/>
          </a:p>
        </p:txBody>
      </p:sp>
    </p:spTree>
    <p:extLst>
      <p:ext uri="{BB962C8B-B14F-4D97-AF65-F5344CB8AC3E}">
        <p14:creationId xmlns:p14="http://schemas.microsoft.com/office/powerpoint/2010/main" val="1694168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ECC445-B8A6-CB4E-AD85-441D6A37A63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s-ES_tradnl"/>
          </a:p>
        </p:txBody>
      </p:sp>
      <p:sp>
        <p:nvSpPr>
          <p:cNvPr id="3" name="Espace réservé pour une image  2">
            <a:extLst>
              <a:ext uri="{FF2B5EF4-FFF2-40B4-BE49-F238E27FC236}">
                <a16:creationId xmlns:a16="http://schemas.microsoft.com/office/drawing/2014/main" id="{F5D4FAED-2AFA-2846-A109-AF82A1770B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Espace réservé du texte 3">
            <a:extLst>
              <a:ext uri="{FF2B5EF4-FFF2-40B4-BE49-F238E27FC236}">
                <a16:creationId xmlns:a16="http://schemas.microsoft.com/office/drawing/2014/main" id="{F8EE907A-9111-0247-9F30-E52EFFE64A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78E594A-FBE9-E447-B21D-4180FCC6E1B3}"/>
              </a:ext>
            </a:extLst>
          </p:cNvPr>
          <p:cNvSpPr>
            <a:spLocks noGrp="1"/>
          </p:cNvSpPr>
          <p:nvPr>
            <p:ph type="dt" sz="half" idx="10"/>
          </p:nvPr>
        </p:nvSpPr>
        <p:spPr/>
        <p:txBody>
          <a:bodyPr/>
          <a:lstStyle/>
          <a:p>
            <a:fld id="{D3F426C6-D621-2A45-A094-0F94B607F298}" type="datetimeFigureOut">
              <a:rPr lang="es-ES_tradnl" smtClean="0"/>
              <a:t>11/10/20</a:t>
            </a:fld>
            <a:endParaRPr lang="es-ES_tradnl"/>
          </a:p>
        </p:txBody>
      </p:sp>
      <p:sp>
        <p:nvSpPr>
          <p:cNvPr id="6" name="Espace réservé du pied de page 5">
            <a:extLst>
              <a:ext uri="{FF2B5EF4-FFF2-40B4-BE49-F238E27FC236}">
                <a16:creationId xmlns:a16="http://schemas.microsoft.com/office/drawing/2014/main" id="{FC3CEBD5-666A-1B47-8A3F-71B1976AFC1D}"/>
              </a:ext>
            </a:extLst>
          </p:cNvPr>
          <p:cNvSpPr>
            <a:spLocks noGrp="1"/>
          </p:cNvSpPr>
          <p:nvPr>
            <p:ph type="ftr" sz="quarter" idx="11"/>
          </p:nvPr>
        </p:nvSpPr>
        <p:spPr/>
        <p:txBody>
          <a:bodyPr/>
          <a:lstStyle/>
          <a:p>
            <a:endParaRPr lang="es-ES_tradnl"/>
          </a:p>
        </p:txBody>
      </p:sp>
      <p:sp>
        <p:nvSpPr>
          <p:cNvPr id="7" name="Espace réservé du numéro de diapositive 6">
            <a:extLst>
              <a:ext uri="{FF2B5EF4-FFF2-40B4-BE49-F238E27FC236}">
                <a16:creationId xmlns:a16="http://schemas.microsoft.com/office/drawing/2014/main" id="{84DACC01-2A10-6941-A4DB-07560AE10F09}"/>
              </a:ext>
            </a:extLst>
          </p:cNvPr>
          <p:cNvSpPr>
            <a:spLocks noGrp="1"/>
          </p:cNvSpPr>
          <p:nvPr>
            <p:ph type="sldNum" sz="quarter" idx="12"/>
          </p:nvPr>
        </p:nvSpPr>
        <p:spPr/>
        <p:txBody>
          <a:bodyPr/>
          <a:lstStyle/>
          <a:p>
            <a:fld id="{29D3893D-8AE5-F540-B1F6-F51C7E51630E}" type="slidenum">
              <a:rPr lang="es-ES_tradnl" smtClean="0"/>
              <a:t>‹N°›</a:t>
            </a:fld>
            <a:endParaRPr lang="es-ES_tradnl"/>
          </a:p>
        </p:txBody>
      </p:sp>
    </p:spTree>
    <p:extLst>
      <p:ext uri="{BB962C8B-B14F-4D97-AF65-F5344CB8AC3E}">
        <p14:creationId xmlns:p14="http://schemas.microsoft.com/office/powerpoint/2010/main" val="211445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A6B896D-35DB-0E4F-AD8D-7FAF49798C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s-ES_tradnl"/>
          </a:p>
        </p:txBody>
      </p:sp>
      <p:sp>
        <p:nvSpPr>
          <p:cNvPr id="3" name="Espace réservé du texte 2">
            <a:extLst>
              <a:ext uri="{FF2B5EF4-FFF2-40B4-BE49-F238E27FC236}">
                <a16:creationId xmlns:a16="http://schemas.microsoft.com/office/drawing/2014/main" id="{0110AFFE-A7A3-364A-8B63-EF921C13A2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_tradnl"/>
          </a:p>
        </p:txBody>
      </p:sp>
      <p:sp>
        <p:nvSpPr>
          <p:cNvPr id="4" name="Espace réservé de la date 3">
            <a:extLst>
              <a:ext uri="{FF2B5EF4-FFF2-40B4-BE49-F238E27FC236}">
                <a16:creationId xmlns:a16="http://schemas.microsoft.com/office/drawing/2014/main" id="{CB92D774-ECDD-5A41-875C-2926AA58A8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426C6-D621-2A45-A094-0F94B607F298}" type="datetimeFigureOut">
              <a:rPr lang="es-ES_tradnl" smtClean="0"/>
              <a:t>11/10/20</a:t>
            </a:fld>
            <a:endParaRPr lang="es-ES_tradnl"/>
          </a:p>
        </p:txBody>
      </p:sp>
      <p:sp>
        <p:nvSpPr>
          <p:cNvPr id="5" name="Espace réservé du pied de page 4">
            <a:extLst>
              <a:ext uri="{FF2B5EF4-FFF2-40B4-BE49-F238E27FC236}">
                <a16:creationId xmlns:a16="http://schemas.microsoft.com/office/drawing/2014/main" id="{8BA0AFA4-9720-4345-AF22-517E08CFB7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Espace réservé du numéro de diapositive 5">
            <a:extLst>
              <a:ext uri="{FF2B5EF4-FFF2-40B4-BE49-F238E27FC236}">
                <a16:creationId xmlns:a16="http://schemas.microsoft.com/office/drawing/2014/main" id="{06879784-5528-A847-A346-778CEA25A5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3893D-8AE5-F540-B1F6-F51C7E51630E}" type="slidenum">
              <a:rPr lang="es-ES_tradnl" smtClean="0"/>
              <a:t>‹N°›</a:t>
            </a:fld>
            <a:endParaRPr lang="es-ES_tradnl"/>
          </a:p>
        </p:txBody>
      </p:sp>
    </p:spTree>
    <p:extLst>
      <p:ext uri="{BB962C8B-B14F-4D97-AF65-F5344CB8AC3E}">
        <p14:creationId xmlns:p14="http://schemas.microsoft.com/office/powerpoint/2010/main" val="351554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0" r="-20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0859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B90BB4-2D22-DA4E-A0F6-51934618D9F4}"/>
              </a:ext>
            </a:extLst>
          </p:cNvPr>
          <p:cNvSpPr/>
          <p:nvPr/>
        </p:nvSpPr>
        <p:spPr>
          <a:xfrm>
            <a:off x="1018640" y="837465"/>
            <a:ext cx="5788764" cy="369332"/>
          </a:xfrm>
          <a:prstGeom prst="rect">
            <a:avLst/>
          </a:prstGeom>
        </p:spPr>
        <p:txBody>
          <a:bodyPr wrap="none">
            <a:spAutoFit/>
          </a:bodyPr>
          <a:lstStyle/>
          <a:p>
            <a:r>
              <a:rPr lang="fr-RE" b="1" i="1" u="none" strike="noStrike" dirty="0">
                <a:solidFill>
                  <a:srgbClr val="00B050"/>
                </a:solidFill>
                <a:effectLst/>
                <a:latin typeface="Helvetica" pitchFamily="2" charset="0"/>
              </a:rPr>
              <a:t>Fonce , tu verras c’est une aventure extraordinaire </a:t>
            </a:r>
            <a:endParaRPr lang="es-ES_tradnl" b="1" i="1" dirty="0">
              <a:solidFill>
                <a:srgbClr val="00B050"/>
              </a:solidFill>
            </a:endParaRPr>
          </a:p>
        </p:txBody>
      </p:sp>
      <p:sp>
        <p:nvSpPr>
          <p:cNvPr id="3" name="Rectangle 2">
            <a:extLst>
              <a:ext uri="{FF2B5EF4-FFF2-40B4-BE49-F238E27FC236}">
                <a16:creationId xmlns:a16="http://schemas.microsoft.com/office/drawing/2014/main" id="{9A08B323-2635-E745-9BA8-1200CCDE215F}"/>
              </a:ext>
            </a:extLst>
          </p:cNvPr>
          <p:cNvSpPr/>
          <p:nvPr/>
        </p:nvSpPr>
        <p:spPr>
          <a:xfrm>
            <a:off x="830317" y="1997839"/>
            <a:ext cx="10541875" cy="1754326"/>
          </a:xfrm>
          <a:prstGeom prst="rect">
            <a:avLst/>
          </a:prstGeom>
        </p:spPr>
        <p:txBody>
          <a:bodyPr wrap="square">
            <a:spAutoFit/>
          </a:bodyPr>
          <a:lstStyle/>
          <a:p>
            <a:pPr algn="just"/>
            <a:r>
              <a:rPr lang="fr-RE" b="1" i="1" u="none" strike="noStrike" dirty="0">
                <a:solidFill>
                  <a:srgbClr val="FFC000"/>
                </a:solidFill>
                <a:effectLst/>
                <a:latin typeface="Helvetica" pitchFamily="2" charset="0"/>
              </a:rPr>
              <a:t>Étant donné que je travaille dans l'enseignement, je suis souvent confrontée à des demandes de renseignements sur les Erasmus de la part de mes élèves. Je les encourage à vivre cette expérience, et ils en reviennent toujours extrêmement satisfaits. Je crois qu'il s'agit d'une expérience mémorable, qui permet une ouverture d'esprit considérable et qui, de surcroît, offre la possibilité aux jeunes de connaître d'autres systèmes universitaires. Il faut cependant reconnaître que de nos jours la mobilité est beaucoup plus facile qu'en 1989....</a:t>
            </a:r>
            <a:endParaRPr lang="es-ES_tradnl" b="1" i="1" dirty="0">
              <a:solidFill>
                <a:srgbClr val="FFC000"/>
              </a:solidFill>
            </a:endParaRPr>
          </a:p>
        </p:txBody>
      </p:sp>
      <p:sp>
        <p:nvSpPr>
          <p:cNvPr id="4" name="Rectangle 3">
            <a:extLst>
              <a:ext uri="{FF2B5EF4-FFF2-40B4-BE49-F238E27FC236}">
                <a16:creationId xmlns:a16="http://schemas.microsoft.com/office/drawing/2014/main" id="{F75D0F5B-3CC1-4C4B-BF42-B5BB71618A12}"/>
              </a:ext>
            </a:extLst>
          </p:cNvPr>
          <p:cNvSpPr/>
          <p:nvPr/>
        </p:nvSpPr>
        <p:spPr>
          <a:xfrm>
            <a:off x="2333296" y="4543207"/>
            <a:ext cx="8765627" cy="1754326"/>
          </a:xfrm>
          <a:prstGeom prst="rect">
            <a:avLst/>
          </a:prstGeom>
        </p:spPr>
        <p:txBody>
          <a:bodyPr wrap="square">
            <a:spAutoFit/>
          </a:bodyPr>
          <a:lstStyle/>
          <a:p>
            <a:pPr algn="just"/>
            <a:r>
              <a:rPr lang="fr-RE" b="1" i="1" u="none" strike="noStrike" dirty="0">
                <a:solidFill>
                  <a:srgbClr val="0070C0"/>
                </a:solidFill>
                <a:effectLst/>
                <a:latin typeface="Helvetica" pitchFamily="2" charset="0"/>
              </a:rPr>
              <a:t>Je lui dirais de ne surtout pas hésiter, c’est une possibilité unique de découvrir d’autres cultures , de progresser dans une autre langue,  de se faire des amis d'autres pays, d’apprendre autre chose que les matières académiques. Cette expérience ne peut-être qu’enrichissante. C’est partir à la découverte des autres et d'un pays, s’adapter à ce pays ,  à une autre mentalité. c'est aussi prendre une certaine indépendance. </a:t>
            </a:r>
            <a:endParaRPr lang="es-ES_tradnl" b="1" i="1" dirty="0">
              <a:solidFill>
                <a:srgbClr val="0070C0"/>
              </a:solidFill>
              <a:latin typeface="Helvetica" pitchFamily="2" charset="0"/>
            </a:endParaRPr>
          </a:p>
        </p:txBody>
      </p:sp>
      <p:pic>
        <p:nvPicPr>
          <p:cNvPr id="6" name="Image 5">
            <a:extLst>
              <a:ext uri="{FF2B5EF4-FFF2-40B4-BE49-F238E27FC236}">
                <a16:creationId xmlns:a16="http://schemas.microsoft.com/office/drawing/2014/main" id="{88ADF040-55CE-6142-AB3B-0ABCBC871C9B}"/>
              </a:ext>
            </a:extLst>
          </p:cNvPr>
          <p:cNvPicPr>
            <a:picLocks noChangeAspect="1"/>
          </p:cNvPicPr>
          <p:nvPr/>
        </p:nvPicPr>
        <p:blipFill>
          <a:blip r:embed="rId2"/>
          <a:stretch>
            <a:fillRect/>
          </a:stretch>
        </p:blipFill>
        <p:spPr>
          <a:xfrm>
            <a:off x="381877" y="4709170"/>
            <a:ext cx="1422400" cy="1422400"/>
          </a:xfrm>
          <a:prstGeom prst="rect">
            <a:avLst/>
          </a:prstGeom>
        </p:spPr>
      </p:pic>
      <p:pic>
        <p:nvPicPr>
          <p:cNvPr id="8" name="Image 7">
            <a:extLst>
              <a:ext uri="{FF2B5EF4-FFF2-40B4-BE49-F238E27FC236}">
                <a16:creationId xmlns:a16="http://schemas.microsoft.com/office/drawing/2014/main" id="{0FB61804-5101-7949-9CEF-683151B02C11}"/>
              </a:ext>
            </a:extLst>
          </p:cNvPr>
          <p:cNvPicPr>
            <a:picLocks noChangeAspect="1"/>
          </p:cNvPicPr>
          <p:nvPr/>
        </p:nvPicPr>
        <p:blipFill>
          <a:blip r:embed="rId3"/>
          <a:stretch>
            <a:fillRect/>
          </a:stretch>
        </p:blipFill>
        <p:spPr>
          <a:xfrm>
            <a:off x="8705192" y="399783"/>
            <a:ext cx="2667000" cy="762000"/>
          </a:xfrm>
          <a:prstGeom prst="rect">
            <a:avLst/>
          </a:prstGeom>
        </p:spPr>
      </p:pic>
    </p:spTree>
    <p:extLst>
      <p:ext uri="{BB962C8B-B14F-4D97-AF65-F5344CB8AC3E}">
        <p14:creationId xmlns:p14="http://schemas.microsoft.com/office/powerpoint/2010/main" val="2768296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8702F5-084B-EB49-B58C-6043E245D52C}"/>
              </a:ext>
            </a:extLst>
          </p:cNvPr>
          <p:cNvSpPr/>
          <p:nvPr/>
        </p:nvSpPr>
        <p:spPr>
          <a:xfrm>
            <a:off x="383060" y="489471"/>
            <a:ext cx="10972800" cy="6209777"/>
          </a:xfrm>
          <a:prstGeom prst="rect">
            <a:avLst/>
          </a:prstGeom>
        </p:spPr>
        <p:txBody>
          <a:bodyPr wrap="square">
            <a:spAutoFit/>
          </a:bodyPr>
          <a:lstStyle/>
          <a:p>
            <a:pPr algn="just">
              <a:lnSpc>
                <a:spcPts val="1700"/>
              </a:lnSpc>
            </a:pPr>
            <a:r>
              <a:rPr lang="fr-RE" sz="2000" b="1" i="0" u="none" strike="noStrike" dirty="0">
                <a:solidFill>
                  <a:srgbClr val="2E2E2E"/>
                </a:solidFill>
                <a:effectLst/>
                <a:latin typeface="Helvetica" pitchFamily="2" charset="0"/>
              </a:rPr>
              <a:t>Le programme de mobilité Erasmus a fêté ses 30 ans en 2017. Créé en 1987, il a permis à plus de 4 millions d'étudiants européens d'en profiter.</a:t>
            </a:r>
          </a:p>
          <a:p>
            <a:pPr algn="just">
              <a:lnSpc>
                <a:spcPts val="1700"/>
              </a:lnSpc>
            </a:pPr>
            <a:endParaRPr lang="fr-RE" sz="2000" b="1" i="0" u="none" strike="noStrike" dirty="0">
              <a:solidFill>
                <a:srgbClr val="2E2E2E"/>
              </a:solidFill>
              <a:effectLst/>
              <a:latin typeface="Helvetica" pitchFamily="2" charset="0"/>
            </a:endParaRPr>
          </a:p>
          <a:p>
            <a:pPr algn="just">
              <a:lnSpc>
                <a:spcPts val="1700"/>
              </a:lnSpc>
            </a:pPr>
            <a:endParaRPr lang="fr-RE" sz="2000" b="1" i="0" u="none" strike="noStrike" dirty="0">
              <a:solidFill>
                <a:srgbClr val="2E2E2E"/>
              </a:solidFill>
              <a:effectLst/>
              <a:latin typeface="Helvetica" pitchFamily="2" charset="0"/>
            </a:endParaRPr>
          </a:p>
          <a:p>
            <a:pPr algn="just">
              <a:lnSpc>
                <a:spcPts val="1700"/>
              </a:lnSpc>
            </a:pPr>
            <a:r>
              <a:rPr lang="fr-RE" sz="2000" b="1" i="0" u="none" strike="noStrike" dirty="0">
                <a:solidFill>
                  <a:srgbClr val="2E2E2E"/>
                </a:solidFill>
                <a:effectLst/>
                <a:latin typeface="Helvetica" pitchFamily="2" charset="0"/>
              </a:rPr>
              <a:t>"Partir en Erasmus" est devenu une véritable institution. A partir de la deuxième année post-bac, de plus en plus partent pour une année universitaire, en Espagne, en Allemagne ou encore en Norvège.</a:t>
            </a:r>
          </a:p>
          <a:p>
            <a:pPr algn="just">
              <a:lnSpc>
                <a:spcPts val="1700"/>
              </a:lnSpc>
            </a:pPr>
            <a:endParaRPr lang="fr-RE" sz="2000" b="1" i="0" u="none" strike="noStrike" dirty="0">
              <a:solidFill>
                <a:srgbClr val="2E2E2E"/>
              </a:solidFill>
              <a:effectLst/>
              <a:latin typeface="Helvetica" pitchFamily="2" charset="0"/>
            </a:endParaRPr>
          </a:p>
          <a:p>
            <a:pPr algn="just">
              <a:lnSpc>
                <a:spcPts val="1700"/>
              </a:lnSpc>
            </a:pPr>
            <a:r>
              <a:rPr lang="fr-RE" sz="2000" b="1" dirty="0">
                <a:solidFill>
                  <a:srgbClr val="2E2E2E"/>
                </a:solidFill>
                <a:latin typeface="Helvetica" pitchFamily="2" charset="0"/>
              </a:rPr>
              <a:t>D</a:t>
            </a:r>
            <a:r>
              <a:rPr lang="fr-RE" sz="2000" b="1" i="0" u="none" strike="noStrike" dirty="0">
                <a:solidFill>
                  <a:srgbClr val="2E2E2E"/>
                </a:solidFill>
                <a:effectLst/>
                <a:latin typeface="Helvetica" pitchFamily="2" charset="0"/>
              </a:rPr>
              <a:t>epuis 2014, le programme Erasmus + regroupe les autres programmes de mobilité européens. Il n'est donc plus seulement réservé aux étudiants : apprentis, formateurs, demandeurs d'emploi, jeunes diplômés, collégiens et lycéens peuvent également en bénéficier. </a:t>
            </a:r>
          </a:p>
          <a:p>
            <a:pPr algn="just">
              <a:lnSpc>
                <a:spcPts val="1700"/>
              </a:lnSpc>
            </a:pPr>
            <a:endParaRPr lang="fr-RE" sz="2000" b="1" i="0" u="none" strike="noStrike" dirty="0">
              <a:solidFill>
                <a:srgbClr val="2E2E2E"/>
              </a:solidFill>
              <a:effectLst/>
              <a:latin typeface="Helvetica" pitchFamily="2" charset="0"/>
            </a:endParaRPr>
          </a:p>
          <a:p>
            <a:pPr algn="just">
              <a:lnSpc>
                <a:spcPts val="1700"/>
              </a:lnSpc>
            </a:pPr>
            <a:r>
              <a:rPr lang="fr-RE" sz="2000" b="1" i="0" u="none" strike="noStrike" dirty="0">
                <a:solidFill>
                  <a:srgbClr val="2E2E2E"/>
                </a:solidFill>
                <a:effectLst/>
                <a:latin typeface="Helvetica" pitchFamily="2" charset="0"/>
              </a:rPr>
              <a:t>34 pays participent aujourd'hui au programme Erasmus+ : les 28 Etats membres de l'Union européenne ainsi que l'Islande, le Liechtenstein, la République de Macédoine, la Norvège, la Serbie et la Turquie.</a:t>
            </a:r>
          </a:p>
          <a:p>
            <a:pPr algn="just">
              <a:lnSpc>
                <a:spcPts val="1700"/>
              </a:lnSpc>
            </a:pPr>
            <a:endParaRPr lang="fr-RE" sz="2000" b="1" i="0" u="none" strike="noStrike" dirty="0">
              <a:solidFill>
                <a:srgbClr val="2E2E2E"/>
              </a:solidFill>
              <a:effectLst/>
              <a:latin typeface="Helvetica" pitchFamily="2" charset="0"/>
            </a:endParaRPr>
          </a:p>
          <a:p>
            <a:pPr algn="just">
              <a:lnSpc>
                <a:spcPts val="1700"/>
              </a:lnSpc>
            </a:pPr>
            <a:r>
              <a:rPr lang="fr-RE" sz="2000" b="1" i="0" u="none" strike="noStrike" dirty="0">
                <a:solidFill>
                  <a:srgbClr val="2E2E2E"/>
                </a:solidFill>
                <a:effectLst/>
                <a:latin typeface="Helvetica" pitchFamily="2" charset="0"/>
              </a:rPr>
              <a:t>Faire un Erasmus +, c'est d'abord faire un grand pas vers l'autonomie. Partir loin de sa famille et de ses amis, c'est certainement le plus grand défi. C'est aussi s'adapter à une culture nouvelle, apprendre à maîtriser une autre langue au quotidien, et surtout apprendre à vivre avec des jeunes de toute l'Europe. Mais une fois arrivé à destination, les rencontres, les découvertes et la fête sont au rendez-vous.</a:t>
            </a:r>
          </a:p>
          <a:p>
            <a:pPr algn="just">
              <a:lnSpc>
                <a:spcPts val="1700"/>
              </a:lnSpc>
            </a:pPr>
            <a:endParaRPr lang="fr-RE" sz="2000" b="1" i="0" u="none" strike="noStrike" dirty="0">
              <a:solidFill>
                <a:srgbClr val="2E2E2E"/>
              </a:solidFill>
              <a:effectLst/>
              <a:latin typeface="Helvetica" pitchFamily="2" charset="0"/>
            </a:endParaRPr>
          </a:p>
          <a:p>
            <a:pPr algn="just">
              <a:lnSpc>
                <a:spcPts val="1700"/>
              </a:lnSpc>
            </a:pPr>
            <a:r>
              <a:rPr lang="fr-RE" sz="2000" b="1" dirty="0">
                <a:solidFill>
                  <a:srgbClr val="2E2E2E"/>
                </a:solidFill>
                <a:latin typeface="Helvetica" pitchFamily="2" charset="0"/>
              </a:rPr>
              <a:t>C’est tout le sens des témoignages ci-dessous, d’étudiantes des </a:t>
            </a:r>
            <a:r>
              <a:rPr lang="fr-RE" sz="2000" b="1" u="sng" dirty="0">
                <a:solidFill>
                  <a:srgbClr val="2E2E2E"/>
                </a:solidFill>
                <a:latin typeface="Helvetica" pitchFamily="2" charset="0"/>
              </a:rPr>
              <a:t>premières promotions ERASMUS. </a:t>
            </a:r>
          </a:p>
          <a:p>
            <a:pPr algn="just">
              <a:lnSpc>
                <a:spcPts val="1700"/>
              </a:lnSpc>
            </a:pPr>
            <a:r>
              <a:rPr lang="fr-RE" sz="2000" b="1" i="0" u="none" strike="noStrike" dirty="0">
                <a:solidFill>
                  <a:srgbClr val="2E2E2E"/>
                </a:solidFill>
                <a:effectLst/>
                <a:latin typeface="Helvetica" pitchFamily="2" charset="0"/>
              </a:rPr>
              <a:t>Quels souvenirs, quel bilan, quel(s) impact(s) a eu cette mobilité dans leurs parcours et vie personnelle? </a:t>
            </a:r>
          </a:p>
          <a:p>
            <a:pPr algn="just">
              <a:lnSpc>
                <a:spcPts val="1700"/>
              </a:lnSpc>
            </a:pPr>
            <a:endParaRPr lang="fr-RE" sz="2000" b="0" i="0" u="none" strike="noStrike" dirty="0">
              <a:solidFill>
                <a:srgbClr val="2E2E2E"/>
              </a:solidFill>
              <a:effectLst/>
            </a:endParaRPr>
          </a:p>
        </p:txBody>
      </p:sp>
    </p:spTree>
    <p:extLst>
      <p:ext uri="{BB962C8B-B14F-4D97-AF65-F5344CB8AC3E}">
        <p14:creationId xmlns:p14="http://schemas.microsoft.com/office/powerpoint/2010/main" val="290042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3000"/>
            <a:lum/>
          </a:blip>
          <a:srcRect/>
          <a:stretch>
            <a:fillRect/>
          </a:stretch>
        </a:blip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9C4DB83-F751-0E4B-9C53-926C937CEA2A}"/>
              </a:ext>
            </a:extLst>
          </p:cNvPr>
          <p:cNvSpPr txBox="1"/>
          <p:nvPr/>
        </p:nvSpPr>
        <p:spPr>
          <a:xfrm>
            <a:off x="128540" y="1263017"/>
            <a:ext cx="11940898" cy="646331"/>
          </a:xfrm>
          <a:prstGeom prst="rect">
            <a:avLst/>
          </a:prstGeom>
          <a:noFill/>
        </p:spPr>
        <p:txBody>
          <a:bodyPr wrap="none" rtlCol="0">
            <a:spAutoFit/>
          </a:bodyPr>
          <a:lstStyle/>
          <a:p>
            <a:r>
              <a:rPr lang="es-ES_tradnl" sz="3600" b="1" dirty="0">
                <a:latin typeface="Helvetica" pitchFamily="2" charset="0"/>
              </a:rPr>
              <a:t>OÙ ET QUAND AS-TU FAIT TA MOBILITÉ ERASMUS? </a:t>
            </a:r>
          </a:p>
        </p:txBody>
      </p:sp>
    </p:spTree>
    <p:extLst>
      <p:ext uri="{BB962C8B-B14F-4D97-AF65-F5344CB8AC3E}">
        <p14:creationId xmlns:p14="http://schemas.microsoft.com/office/powerpoint/2010/main" val="311412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BE6A75-15C2-574E-A068-F8370E7F979C}"/>
              </a:ext>
            </a:extLst>
          </p:cNvPr>
          <p:cNvSpPr/>
          <p:nvPr/>
        </p:nvSpPr>
        <p:spPr>
          <a:xfrm>
            <a:off x="2644914" y="475150"/>
            <a:ext cx="4540753" cy="923330"/>
          </a:xfrm>
          <a:prstGeom prst="rect">
            <a:avLst/>
          </a:prstGeom>
        </p:spPr>
        <p:txBody>
          <a:bodyPr wrap="square">
            <a:spAutoFit/>
          </a:bodyPr>
          <a:lstStyle/>
          <a:p>
            <a:r>
              <a:rPr lang="fr-RE" b="1" i="0" u="none" strike="noStrike" dirty="0">
                <a:solidFill>
                  <a:srgbClr val="00B050"/>
                </a:solidFill>
                <a:effectLst/>
                <a:latin typeface="Helvetica" pitchFamily="2" charset="0"/>
              </a:rPr>
              <a:t> « </a:t>
            </a:r>
            <a:r>
              <a:rPr lang="fr-RE" b="1" i="1" u="none" strike="noStrike" dirty="0">
                <a:solidFill>
                  <a:srgbClr val="00B050"/>
                </a:solidFill>
                <a:effectLst/>
                <a:latin typeface="Helvetica" pitchFamily="2" charset="0"/>
              </a:rPr>
              <a:t>J’ai fait ma mobilité Erasmus à Londres </a:t>
            </a:r>
          </a:p>
          <a:p>
            <a:r>
              <a:rPr lang="fr-RE" b="1" i="1" u="none" strike="noStrike" dirty="0">
                <a:solidFill>
                  <a:srgbClr val="00B050"/>
                </a:solidFill>
                <a:effectLst/>
                <a:latin typeface="Helvetica" pitchFamily="2" charset="0"/>
              </a:rPr>
              <a:t>et à Séville de janvier 90 à Mars 91 </a:t>
            </a:r>
            <a:r>
              <a:rPr lang="fr-RE" b="1" i="0" u="none" strike="noStrike" dirty="0">
                <a:solidFill>
                  <a:srgbClr val="00B050"/>
                </a:solidFill>
                <a:effectLst/>
                <a:latin typeface="Helvetica" pitchFamily="2" charset="0"/>
              </a:rPr>
              <a:t>» </a:t>
            </a:r>
            <a:endParaRPr lang="es-ES_tradnl" b="1" dirty="0">
              <a:solidFill>
                <a:srgbClr val="00B050"/>
              </a:solidFill>
            </a:endParaRPr>
          </a:p>
        </p:txBody>
      </p:sp>
      <p:sp>
        <p:nvSpPr>
          <p:cNvPr id="3" name="Rectangle 2">
            <a:extLst>
              <a:ext uri="{FF2B5EF4-FFF2-40B4-BE49-F238E27FC236}">
                <a16:creationId xmlns:a16="http://schemas.microsoft.com/office/drawing/2014/main" id="{9DAF56BA-B90C-E643-90DE-AC76BD104C3C}"/>
              </a:ext>
            </a:extLst>
          </p:cNvPr>
          <p:cNvSpPr/>
          <p:nvPr/>
        </p:nvSpPr>
        <p:spPr>
          <a:xfrm>
            <a:off x="5730212" y="3922772"/>
            <a:ext cx="6096000" cy="646331"/>
          </a:xfrm>
          <a:prstGeom prst="rect">
            <a:avLst/>
          </a:prstGeom>
        </p:spPr>
        <p:txBody>
          <a:bodyPr>
            <a:spAutoFit/>
          </a:bodyPr>
          <a:lstStyle/>
          <a:p>
            <a:r>
              <a:rPr lang="fr-RE" b="1" i="1" u="none" strike="noStrike" dirty="0">
                <a:solidFill>
                  <a:srgbClr val="FFC000"/>
                </a:solidFill>
                <a:effectLst/>
                <a:latin typeface="Helvetica" pitchFamily="2" charset="0"/>
              </a:rPr>
              <a:t>Erasmus Angleterre (Leeds): février à juin 1990</a:t>
            </a:r>
          </a:p>
          <a:p>
            <a:r>
              <a:rPr lang="fr-RE" b="1" i="1" u="none" strike="noStrike" dirty="0">
                <a:solidFill>
                  <a:srgbClr val="FFC000"/>
                </a:solidFill>
                <a:effectLst/>
                <a:latin typeface="Helvetica" pitchFamily="2" charset="0"/>
              </a:rPr>
              <a:t>Erasmus Espagne (Cadix): octobre à février 1990-1991  </a:t>
            </a:r>
          </a:p>
        </p:txBody>
      </p:sp>
      <p:sp>
        <p:nvSpPr>
          <p:cNvPr id="4" name="Rectangle 3">
            <a:extLst>
              <a:ext uri="{FF2B5EF4-FFF2-40B4-BE49-F238E27FC236}">
                <a16:creationId xmlns:a16="http://schemas.microsoft.com/office/drawing/2014/main" id="{AC94537B-CFE7-7447-932B-86DA2415A8EC}"/>
              </a:ext>
            </a:extLst>
          </p:cNvPr>
          <p:cNvSpPr/>
          <p:nvPr/>
        </p:nvSpPr>
        <p:spPr>
          <a:xfrm>
            <a:off x="2731126" y="6198184"/>
            <a:ext cx="6285695" cy="369332"/>
          </a:xfrm>
          <a:prstGeom prst="rect">
            <a:avLst/>
          </a:prstGeom>
        </p:spPr>
        <p:txBody>
          <a:bodyPr wrap="none">
            <a:spAutoFit/>
          </a:bodyPr>
          <a:lstStyle/>
          <a:p>
            <a:r>
              <a:rPr lang="fr-FR" sz="700" b="0" i="0" u="none" strike="noStrike" dirty="0">
                <a:solidFill>
                  <a:srgbClr val="C00000"/>
                </a:solidFill>
                <a:effectLst/>
                <a:latin typeface="Times New Roman" panose="02020603050405020304" pitchFamily="18" charset="0"/>
              </a:rPr>
              <a:t> </a:t>
            </a:r>
            <a:r>
              <a:rPr lang="fr-FR" b="1" i="1" u="none" strike="noStrike" dirty="0">
                <a:solidFill>
                  <a:schemeClr val="accent1"/>
                </a:solidFill>
                <a:effectLst/>
                <a:latin typeface="Helvetica" pitchFamily="2" charset="0"/>
              </a:rPr>
              <a:t>Thessalonique (Grèce) – mi-août 1993 à fin janvier 1994</a:t>
            </a:r>
            <a:endParaRPr lang="es-ES_tradnl" b="1" i="1" dirty="0">
              <a:solidFill>
                <a:schemeClr val="accent1"/>
              </a:solidFill>
              <a:latin typeface="Helvetica" pitchFamily="2" charset="0"/>
            </a:endParaRPr>
          </a:p>
        </p:txBody>
      </p:sp>
      <p:pic>
        <p:nvPicPr>
          <p:cNvPr id="6" name="Image 5" descr="Une image contenant bâtiment, extérieur, cité, eau&#10;&#10;Description générée automatiquement">
            <a:extLst>
              <a:ext uri="{FF2B5EF4-FFF2-40B4-BE49-F238E27FC236}">
                <a16:creationId xmlns:a16="http://schemas.microsoft.com/office/drawing/2014/main" id="{725980C9-535F-0146-A5C7-DF21457A90DA}"/>
              </a:ext>
            </a:extLst>
          </p:cNvPr>
          <p:cNvPicPr>
            <a:picLocks noChangeAspect="1"/>
          </p:cNvPicPr>
          <p:nvPr/>
        </p:nvPicPr>
        <p:blipFill>
          <a:blip r:embed="rId2"/>
          <a:stretch>
            <a:fillRect/>
          </a:stretch>
        </p:blipFill>
        <p:spPr>
          <a:xfrm>
            <a:off x="655191" y="3575120"/>
            <a:ext cx="2075935" cy="3148121"/>
          </a:xfrm>
          <a:prstGeom prst="rect">
            <a:avLst/>
          </a:prstGeom>
        </p:spPr>
      </p:pic>
      <p:pic>
        <p:nvPicPr>
          <p:cNvPr id="8" name="Image 7" descr="Une image contenant extérieur, bâtiment, eau, cité&#10;&#10;Description générée automatiquement">
            <a:extLst>
              <a:ext uri="{FF2B5EF4-FFF2-40B4-BE49-F238E27FC236}">
                <a16:creationId xmlns:a16="http://schemas.microsoft.com/office/drawing/2014/main" id="{3A01F996-F641-D140-B345-E035FA3BE84F}"/>
              </a:ext>
            </a:extLst>
          </p:cNvPr>
          <p:cNvPicPr>
            <a:picLocks noChangeAspect="1"/>
          </p:cNvPicPr>
          <p:nvPr/>
        </p:nvPicPr>
        <p:blipFill>
          <a:blip r:embed="rId3"/>
          <a:stretch>
            <a:fillRect/>
          </a:stretch>
        </p:blipFill>
        <p:spPr>
          <a:xfrm>
            <a:off x="741405" y="258327"/>
            <a:ext cx="1903509" cy="2886640"/>
          </a:xfrm>
          <a:prstGeom prst="rect">
            <a:avLst/>
          </a:prstGeom>
        </p:spPr>
      </p:pic>
      <p:pic>
        <p:nvPicPr>
          <p:cNvPr id="10" name="Image 9" descr="Une image contenant photo, bâtiment, maison, différent&#10;&#10;Description générée automatiquement">
            <a:extLst>
              <a:ext uri="{FF2B5EF4-FFF2-40B4-BE49-F238E27FC236}">
                <a16:creationId xmlns:a16="http://schemas.microsoft.com/office/drawing/2014/main" id="{C2B01791-32E5-E849-9CF0-4E8E8CBEE168}"/>
              </a:ext>
            </a:extLst>
          </p:cNvPr>
          <p:cNvPicPr>
            <a:picLocks noChangeAspect="1"/>
          </p:cNvPicPr>
          <p:nvPr/>
        </p:nvPicPr>
        <p:blipFill>
          <a:blip r:embed="rId4"/>
          <a:stretch>
            <a:fillRect/>
          </a:stretch>
        </p:blipFill>
        <p:spPr>
          <a:xfrm>
            <a:off x="9424332" y="377999"/>
            <a:ext cx="1606378" cy="3400515"/>
          </a:xfrm>
          <a:prstGeom prst="rect">
            <a:avLst/>
          </a:prstGeom>
        </p:spPr>
      </p:pic>
      <p:pic>
        <p:nvPicPr>
          <p:cNvPr id="12" name="Image 11" descr="Une image contenant bâtiment, cité, bateau, grand&#10;&#10;Description générée automatiquement">
            <a:extLst>
              <a:ext uri="{FF2B5EF4-FFF2-40B4-BE49-F238E27FC236}">
                <a16:creationId xmlns:a16="http://schemas.microsoft.com/office/drawing/2014/main" id="{9AA65091-8AF0-754B-83C6-EC07E400B0E2}"/>
              </a:ext>
            </a:extLst>
          </p:cNvPr>
          <p:cNvPicPr>
            <a:picLocks noChangeAspect="1"/>
          </p:cNvPicPr>
          <p:nvPr/>
        </p:nvPicPr>
        <p:blipFill>
          <a:blip r:embed="rId5"/>
          <a:stretch>
            <a:fillRect/>
          </a:stretch>
        </p:blipFill>
        <p:spPr>
          <a:xfrm>
            <a:off x="7205597" y="893667"/>
            <a:ext cx="1781477" cy="2369181"/>
          </a:xfrm>
          <a:prstGeom prst="rect">
            <a:avLst/>
          </a:prstGeom>
        </p:spPr>
      </p:pic>
      <p:pic>
        <p:nvPicPr>
          <p:cNvPr id="16" name="Image 15" descr="Une image contenant bâtiment, extérieur, eau, vieux&#10;&#10;Description générée automatiquement">
            <a:extLst>
              <a:ext uri="{FF2B5EF4-FFF2-40B4-BE49-F238E27FC236}">
                <a16:creationId xmlns:a16="http://schemas.microsoft.com/office/drawing/2014/main" id="{F3AC4228-FC2A-A347-90FC-0E358E0CB41C}"/>
              </a:ext>
            </a:extLst>
          </p:cNvPr>
          <p:cNvPicPr>
            <a:picLocks noChangeAspect="1"/>
          </p:cNvPicPr>
          <p:nvPr/>
        </p:nvPicPr>
        <p:blipFill>
          <a:blip r:embed="rId6"/>
          <a:stretch>
            <a:fillRect/>
          </a:stretch>
        </p:blipFill>
        <p:spPr>
          <a:xfrm>
            <a:off x="3348681" y="1460348"/>
            <a:ext cx="2965621" cy="1630110"/>
          </a:xfrm>
          <a:prstGeom prst="rect">
            <a:avLst/>
          </a:prstGeom>
        </p:spPr>
      </p:pic>
      <p:pic>
        <p:nvPicPr>
          <p:cNvPr id="18" name="Image 17">
            <a:extLst>
              <a:ext uri="{FF2B5EF4-FFF2-40B4-BE49-F238E27FC236}">
                <a16:creationId xmlns:a16="http://schemas.microsoft.com/office/drawing/2014/main" id="{0BF678CF-538D-4446-A9FD-A0C48BFE6C77}"/>
              </a:ext>
            </a:extLst>
          </p:cNvPr>
          <p:cNvPicPr>
            <a:picLocks noChangeAspect="1"/>
          </p:cNvPicPr>
          <p:nvPr/>
        </p:nvPicPr>
        <p:blipFill>
          <a:blip r:embed="rId7"/>
          <a:stretch>
            <a:fillRect/>
          </a:stretch>
        </p:blipFill>
        <p:spPr>
          <a:xfrm>
            <a:off x="3203263" y="4473029"/>
            <a:ext cx="2075935" cy="1378906"/>
          </a:xfrm>
          <a:prstGeom prst="rect">
            <a:avLst/>
          </a:prstGeom>
        </p:spPr>
      </p:pic>
      <p:pic>
        <p:nvPicPr>
          <p:cNvPr id="20" name="Image 19">
            <a:extLst>
              <a:ext uri="{FF2B5EF4-FFF2-40B4-BE49-F238E27FC236}">
                <a16:creationId xmlns:a16="http://schemas.microsoft.com/office/drawing/2014/main" id="{DAAD8AAD-750A-FE4D-BE7B-682FED06BDE7}"/>
              </a:ext>
            </a:extLst>
          </p:cNvPr>
          <p:cNvPicPr>
            <a:picLocks noChangeAspect="1"/>
          </p:cNvPicPr>
          <p:nvPr/>
        </p:nvPicPr>
        <p:blipFill>
          <a:blip r:embed="rId8"/>
          <a:stretch>
            <a:fillRect/>
          </a:stretch>
        </p:blipFill>
        <p:spPr>
          <a:xfrm>
            <a:off x="10273075" y="5149180"/>
            <a:ext cx="1422400" cy="1422400"/>
          </a:xfrm>
          <a:prstGeom prst="rect">
            <a:avLst/>
          </a:prstGeom>
        </p:spPr>
      </p:pic>
    </p:spTree>
    <p:extLst>
      <p:ext uri="{BB962C8B-B14F-4D97-AF65-F5344CB8AC3E}">
        <p14:creationId xmlns:p14="http://schemas.microsoft.com/office/powerpoint/2010/main" val="2685995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3000"/>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6345DE-D362-6B46-851D-563E3277CFB3}"/>
              </a:ext>
            </a:extLst>
          </p:cNvPr>
          <p:cNvSpPr/>
          <p:nvPr/>
        </p:nvSpPr>
        <p:spPr>
          <a:xfrm>
            <a:off x="3610196" y="749146"/>
            <a:ext cx="7853432" cy="1200329"/>
          </a:xfrm>
          <a:prstGeom prst="rect">
            <a:avLst/>
          </a:prstGeom>
        </p:spPr>
        <p:txBody>
          <a:bodyPr wrap="none">
            <a:spAutoFit/>
          </a:bodyPr>
          <a:lstStyle/>
          <a:p>
            <a:pPr algn="ctr"/>
            <a:r>
              <a:rPr lang="es-ES_tradnl" sz="3600" b="1" dirty="0">
                <a:latin typeface="Helvetica" pitchFamily="2" charset="0"/>
              </a:rPr>
              <a:t>DEUX SOUVENIRS MARQUANTS? </a:t>
            </a:r>
          </a:p>
          <a:p>
            <a:pPr algn="ctr"/>
            <a:r>
              <a:rPr lang="es-ES_tradnl" sz="3600" b="1" dirty="0">
                <a:latin typeface="Helvetica" pitchFamily="2" charset="0"/>
              </a:rPr>
              <a:t>(POSITIF ET NEGATIF)</a:t>
            </a:r>
          </a:p>
        </p:txBody>
      </p:sp>
    </p:spTree>
    <p:extLst>
      <p:ext uri="{BB962C8B-B14F-4D97-AF65-F5344CB8AC3E}">
        <p14:creationId xmlns:p14="http://schemas.microsoft.com/office/powerpoint/2010/main" val="1518089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B233F4-8749-9A47-ADB1-C96E7BE1DAAB}"/>
              </a:ext>
            </a:extLst>
          </p:cNvPr>
          <p:cNvSpPr/>
          <p:nvPr/>
        </p:nvSpPr>
        <p:spPr>
          <a:xfrm>
            <a:off x="809297" y="718121"/>
            <a:ext cx="9280634" cy="646331"/>
          </a:xfrm>
          <a:prstGeom prst="rect">
            <a:avLst/>
          </a:prstGeom>
        </p:spPr>
        <p:txBody>
          <a:bodyPr wrap="square">
            <a:spAutoFit/>
          </a:bodyPr>
          <a:lstStyle/>
          <a:p>
            <a:r>
              <a:rPr lang="fr-RE" b="1" i="1" u="none" strike="noStrike" dirty="0">
                <a:solidFill>
                  <a:srgbClr val="00B050"/>
                </a:solidFill>
                <a:effectLst/>
                <a:latin typeface="Helvetica" pitchFamily="2" charset="0"/>
              </a:rPr>
              <a:t>+ Les fêtes de fin d’année dans une famille espagnole  à  Séville </a:t>
            </a:r>
          </a:p>
          <a:p>
            <a:r>
              <a:rPr lang="fr-RE" b="1" i="1" u="none" strike="noStrike" dirty="0">
                <a:solidFill>
                  <a:srgbClr val="00B050"/>
                </a:solidFill>
                <a:effectLst/>
                <a:latin typeface="Helvetica" pitchFamily="2" charset="0"/>
              </a:rPr>
              <a:t>- la cohabitation avec mon ex amie </a:t>
            </a:r>
            <a:r>
              <a:rPr lang="fr-RE" b="1" u="none" strike="noStrike" dirty="0">
                <a:solidFill>
                  <a:srgbClr val="00B050"/>
                </a:solidFill>
                <a:effectLst/>
                <a:latin typeface="Helvetica" pitchFamily="2" charset="0"/>
              </a:rPr>
              <a:t>(AL) </a:t>
            </a:r>
          </a:p>
        </p:txBody>
      </p:sp>
      <p:sp>
        <p:nvSpPr>
          <p:cNvPr id="3" name="Rectangle 2">
            <a:extLst>
              <a:ext uri="{FF2B5EF4-FFF2-40B4-BE49-F238E27FC236}">
                <a16:creationId xmlns:a16="http://schemas.microsoft.com/office/drawing/2014/main" id="{315C35C8-14C3-9241-8CC9-697C350B542B}"/>
              </a:ext>
            </a:extLst>
          </p:cNvPr>
          <p:cNvSpPr/>
          <p:nvPr/>
        </p:nvSpPr>
        <p:spPr>
          <a:xfrm>
            <a:off x="437173" y="1630136"/>
            <a:ext cx="11655973" cy="1477328"/>
          </a:xfrm>
          <a:prstGeom prst="rect">
            <a:avLst/>
          </a:prstGeom>
        </p:spPr>
        <p:txBody>
          <a:bodyPr wrap="square">
            <a:spAutoFit/>
          </a:bodyPr>
          <a:lstStyle/>
          <a:p>
            <a:pPr algn="just">
              <a:buFont typeface="Arial" panose="020B0604020202020204" pitchFamily="34" charset="0"/>
              <a:buChar char="•"/>
            </a:pPr>
            <a:r>
              <a:rPr lang="fr-RE" b="1" i="1" u="none" strike="noStrike" dirty="0">
                <a:solidFill>
                  <a:srgbClr val="FFC000"/>
                </a:solidFill>
                <a:effectLst/>
                <a:latin typeface="Helvetica" pitchFamily="2" charset="0"/>
              </a:rPr>
              <a:t>souvenir positif: stage intéressant dans une multinationale</a:t>
            </a:r>
          </a:p>
          <a:p>
            <a:pPr algn="just">
              <a:buFont typeface="Arial" panose="020B0604020202020204" pitchFamily="34" charset="0"/>
              <a:buChar char="•"/>
            </a:pPr>
            <a:r>
              <a:rPr lang="fr-RE" b="1" i="1" u="none" strike="noStrike" dirty="0">
                <a:solidFill>
                  <a:srgbClr val="FFC000"/>
                </a:solidFill>
                <a:effectLst/>
                <a:latin typeface="Helvetica" pitchFamily="2" charset="0"/>
              </a:rPr>
              <a:t>autre positif, il y a aussi la découverte des sorties nocturnes du vendredi soir au dimanche... avec interdiction de rester dans l'appartement que je partageais avec 5 autres filles espagnoles.</a:t>
            </a:r>
          </a:p>
          <a:p>
            <a:pPr algn="just">
              <a:buFont typeface="Arial" panose="020B0604020202020204" pitchFamily="34" charset="0"/>
              <a:buChar char="•"/>
            </a:pPr>
            <a:r>
              <a:rPr lang="fr-RE" b="1" i="1" u="none" strike="noStrike" dirty="0">
                <a:solidFill>
                  <a:srgbClr val="FFC000"/>
                </a:solidFill>
                <a:effectLst/>
                <a:latin typeface="Helvetica" pitchFamily="2" charset="0"/>
              </a:rPr>
              <a:t>Souvenir moins positif: arrivée à Cadix, sans logement, alors que normalement le recteur de l'université m'avait loué une chambre au </a:t>
            </a:r>
            <a:r>
              <a:rPr lang="fr-RE" b="1" i="1" u="none" strike="noStrike" dirty="0" err="1">
                <a:solidFill>
                  <a:srgbClr val="FFC000"/>
                </a:solidFill>
                <a:effectLst/>
                <a:latin typeface="Helvetica" pitchFamily="2" charset="0"/>
              </a:rPr>
              <a:t>Colegio</a:t>
            </a:r>
            <a:r>
              <a:rPr lang="fr-RE" b="1" i="1" u="none" strike="noStrike" dirty="0">
                <a:solidFill>
                  <a:srgbClr val="FFC000"/>
                </a:solidFill>
                <a:effectLst/>
                <a:latin typeface="Helvetica" pitchFamily="2" charset="0"/>
              </a:rPr>
              <a:t> Mayor.</a:t>
            </a:r>
          </a:p>
        </p:txBody>
      </p:sp>
      <p:sp>
        <p:nvSpPr>
          <p:cNvPr id="5" name="Rectangle 4">
            <a:extLst>
              <a:ext uri="{FF2B5EF4-FFF2-40B4-BE49-F238E27FC236}">
                <a16:creationId xmlns:a16="http://schemas.microsoft.com/office/drawing/2014/main" id="{F1311BF7-9FB0-1345-8AD4-D027DA227587}"/>
              </a:ext>
            </a:extLst>
          </p:cNvPr>
          <p:cNvSpPr/>
          <p:nvPr/>
        </p:nvSpPr>
        <p:spPr>
          <a:xfrm>
            <a:off x="189187" y="3429000"/>
            <a:ext cx="7344175" cy="3416320"/>
          </a:xfrm>
          <a:prstGeom prst="rect">
            <a:avLst/>
          </a:prstGeom>
        </p:spPr>
        <p:txBody>
          <a:bodyPr wrap="square">
            <a:spAutoFit/>
          </a:bodyPr>
          <a:lstStyle/>
          <a:p>
            <a:pPr marL="457200" algn="just"/>
            <a:r>
              <a:rPr lang="fr-FR" b="1" i="1" dirty="0">
                <a:solidFill>
                  <a:srgbClr val="0070C0"/>
                </a:solidFill>
                <a:latin typeface="Symbol" pitchFamily="2" charset="2"/>
              </a:rPr>
              <a:t>·</a:t>
            </a:r>
            <a:r>
              <a:rPr lang="fr-FR" b="1" i="1" u="none" strike="noStrike" dirty="0">
                <a:solidFill>
                  <a:srgbClr val="0070C0"/>
                </a:solidFill>
                <a:effectLst/>
                <a:latin typeface="Times New Roman" panose="02020603050405020304" pitchFamily="18" charset="0"/>
              </a:rPr>
              <a:t>   </a:t>
            </a:r>
            <a:r>
              <a:rPr lang="fr-FR" b="1" i="1" u="none" strike="noStrike" dirty="0">
                <a:solidFill>
                  <a:srgbClr val="0070C0"/>
                </a:solidFill>
                <a:effectLst/>
                <a:latin typeface="Helvetica" pitchFamily="2" charset="0"/>
              </a:rPr>
              <a:t>      </a:t>
            </a:r>
            <a:r>
              <a:rPr lang="fr-FR" b="1" i="1" dirty="0">
                <a:solidFill>
                  <a:srgbClr val="0070C0"/>
                </a:solidFill>
                <a:latin typeface="Helvetica" pitchFamily="2" charset="0"/>
              </a:rPr>
              <a:t>Souvenir marquant : la découverte de le Grèce (superbe pays) et des étudiants d’autres pays</a:t>
            </a:r>
          </a:p>
          <a:p>
            <a:pPr marL="457200" algn="just"/>
            <a:r>
              <a:rPr lang="fr-FR" b="1" i="1" dirty="0">
                <a:solidFill>
                  <a:srgbClr val="0070C0"/>
                </a:solidFill>
                <a:latin typeface="Helvetica" pitchFamily="2" charset="0"/>
              </a:rPr>
              <a:t>·</a:t>
            </a:r>
            <a:r>
              <a:rPr lang="fr-FR" b="1" i="1" u="none" strike="noStrike" dirty="0">
                <a:solidFill>
                  <a:srgbClr val="0070C0"/>
                </a:solidFill>
                <a:effectLst/>
                <a:latin typeface="Helvetica" pitchFamily="2" charset="0"/>
              </a:rPr>
              <a:t>         </a:t>
            </a:r>
            <a:r>
              <a:rPr lang="fr-FR" b="1" i="1" dirty="0">
                <a:solidFill>
                  <a:srgbClr val="0070C0"/>
                </a:solidFill>
                <a:latin typeface="Helvetica" pitchFamily="2" charset="0"/>
              </a:rPr>
              <a:t>Souvenir négatif : la totale désorganisation de l’Université et de l'administration grecques (à l'époque),  nous n’avions par exemple pas de logement étudiant à notre arrivée et avons dû coucher dans un hôtel (de passe) en attendant d’avoir une chambre étudiante. Pour les inscriptions aux cours cela a été le parcours du combattant car les heures d'ouverture des administrations étaient très restreintes. Nous n’étions pas encore à l’époque du digital, des inscriptions online , des ordinateurs portables et des smartphones.</a:t>
            </a:r>
          </a:p>
        </p:txBody>
      </p:sp>
      <p:pic>
        <p:nvPicPr>
          <p:cNvPr id="7" name="Image 6" descr="Une image contenant intérieur, assis, table, tapis&#10;&#10;Description générée automatiquement">
            <a:extLst>
              <a:ext uri="{FF2B5EF4-FFF2-40B4-BE49-F238E27FC236}">
                <a16:creationId xmlns:a16="http://schemas.microsoft.com/office/drawing/2014/main" id="{683AF505-9DFE-0849-9E1C-E28FF9471A55}"/>
              </a:ext>
            </a:extLst>
          </p:cNvPr>
          <p:cNvPicPr>
            <a:picLocks noChangeAspect="1"/>
          </p:cNvPicPr>
          <p:nvPr/>
        </p:nvPicPr>
        <p:blipFill>
          <a:blip r:embed="rId2"/>
          <a:stretch>
            <a:fillRect/>
          </a:stretch>
        </p:blipFill>
        <p:spPr>
          <a:xfrm rot="5400000" flipH="1">
            <a:off x="8680577" y="2958988"/>
            <a:ext cx="2393606" cy="4250866"/>
          </a:xfrm>
          <a:prstGeom prst="rect">
            <a:avLst/>
          </a:prstGeom>
        </p:spPr>
      </p:pic>
      <p:pic>
        <p:nvPicPr>
          <p:cNvPr id="9" name="Image 8">
            <a:extLst>
              <a:ext uri="{FF2B5EF4-FFF2-40B4-BE49-F238E27FC236}">
                <a16:creationId xmlns:a16="http://schemas.microsoft.com/office/drawing/2014/main" id="{8CAF5FF3-F2CE-F54D-9F15-B32F65033BEF}"/>
              </a:ext>
            </a:extLst>
          </p:cNvPr>
          <p:cNvPicPr>
            <a:picLocks noChangeAspect="1"/>
          </p:cNvPicPr>
          <p:nvPr/>
        </p:nvPicPr>
        <p:blipFill>
          <a:blip r:embed="rId3"/>
          <a:stretch>
            <a:fillRect/>
          </a:stretch>
        </p:blipFill>
        <p:spPr>
          <a:xfrm>
            <a:off x="9000867" y="279286"/>
            <a:ext cx="2667000" cy="762000"/>
          </a:xfrm>
          <a:prstGeom prst="rect">
            <a:avLst/>
          </a:prstGeom>
        </p:spPr>
      </p:pic>
    </p:spTree>
    <p:extLst>
      <p:ext uri="{BB962C8B-B14F-4D97-AF65-F5344CB8AC3E}">
        <p14:creationId xmlns:p14="http://schemas.microsoft.com/office/powerpoint/2010/main" val="2768566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3000"/>
            <a:lum/>
          </a:blip>
          <a:srcRect/>
          <a:stretch>
            <a:fillRect/>
          </a:stretch>
        </a:blip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F1B7539-45FE-3942-9BF2-4DBD680DCF18}"/>
              </a:ext>
            </a:extLst>
          </p:cNvPr>
          <p:cNvSpPr txBox="1"/>
          <p:nvPr/>
        </p:nvSpPr>
        <p:spPr>
          <a:xfrm>
            <a:off x="250297" y="370420"/>
            <a:ext cx="11691406" cy="1569660"/>
          </a:xfrm>
          <a:prstGeom prst="rect">
            <a:avLst/>
          </a:prstGeom>
          <a:noFill/>
        </p:spPr>
        <p:txBody>
          <a:bodyPr wrap="none" rtlCol="0">
            <a:spAutoFit/>
          </a:bodyPr>
          <a:lstStyle/>
          <a:p>
            <a:pPr algn="ctr"/>
            <a:r>
              <a:rPr lang="es-ES_tradnl" sz="3200" b="1" dirty="0">
                <a:latin typeface="Helvetica" pitchFamily="2" charset="0"/>
              </a:rPr>
              <a:t>QUEL BILAN FERAIS-TU AUJOURD’HUI </a:t>
            </a:r>
          </a:p>
          <a:p>
            <a:pPr algn="ctr"/>
            <a:r>
              <a:rPr lang="es-ES_tradnl" sz="3200" b="1" dirty="0">
                <a:latin typeface="Helvetica" pitchFamily="2" charset="0"/>
              </a:rPr>
              <a:t>DE TA MOBILITÉ ERASMUS? </a:t>
            </a:r>
          </a:p>
          <a:p>
            <a:pPr algn="ctr"/>
            <a:r>
              <a:rPr lang="es-ES_tradnl" sz="3200" b="1" dirty="0">
                <a:latin typeface="Helvetica" pitchFamily="2" charset="0"/>
              </a:rPr>
              <a:t>QU’A-T’ELLE APPORTÉ À TON PARCOURS PERSONNEL?</a:t>
            </a:r>
            <a:r>
              <a:rPr lang="es-ES_tradnl" sz="3200" dirty="0">
                <a:latin typeface="Helvetica" pitchFamily="2" charset="0"/>
              </a:rPr>
              <a:t> </a:t>
            </a:r>
          </a:p>
        </p:txBody>
      </p:sp>
    </p:spTree>
    <p:extLst>
      <p:ext uri="{BB962C8B-B14F-4D97-AF65-F5344CB8AC3E}">
        <p14:creationId xmlns:p14="http://schemas.microsoft.com/office/powerpoint/2010/main" val="2978798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9000"/>
            <a:lum/>
          </a:blip>
          <a:srcRect/>
          <a:stretch>
            <a:fillRect l="-22000" r="-22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B4795D-0C36-6B43-BEF3-69ED762A1A8E}"/>
              </a:ext>
            </a:extLst>
          </p:cNvPr>
          <p:cNvSpPr/>
          <p:nvPr/>
        </p:nvSpPr>
        <p:spPr>
          <a:xfrm>
            <a:off x="6895071" y="340325"/>
            <a:ext cx="5151490" cy="923330"/>
          </a:xfrm>
          <a:prstGeom prst="rect">
            <a:avLst/>
          </a:prstGeom>
        </p:spPr>
        <p:txBody>
          <a:bodyPr wrap="square">
            <a:spAutoFit/>
          </a:bodyPr>
          <a:lstStyle/>
          <a:p>
            <a:r>
              <a:rPr lang="fr-RE" b="1" i="1" u="none" strike="noStrike" dirty="0">
                <a:solidFill>
                  <a:schemeClr val="accent6"/>
                </a:solidFill>
                <a:effectLst/>
                <a:latin typeface="Helvetica" pitchFamily="2" charset="0"/>
              </a:rPr>
              <a:t>L’ouverture sur des cultures différentes </a:t>
            </a:r>
          </a:p>
          <a:p>
            <a:r>
              <a:rPr lang="fr-RE" b="1" i="1" u="none" strike="noStrike" dirty="0">
                <a:solidFill>
                  <a:schemeClr val="accent6"/>
                </a:solidFill>
                <a:effectLst/>
                <a:latin typeface="Helvetica" pitchFamily="2" charset="0"/>
              </a:rPr>
              <a:t>L’aisance linguistique </a:t>
            </a:r>
          </a:p>
          <a:p>
            <a:r>
              <a:rPr lang="fr-RE" b="1" i="1" u="none" strike="noStrike" dirty="0">
                <a:solidFill>
                  <a:schemeClr val="accent6"/>
                </a:solidFill>
                <a:effectLst/>
                <a:latin typeface="Helvetica" pitchFamily="2" charset="0"/>
              </a:rPr>
              <a:t>La débrouillardise et la gestion des imprévus</a:t>
            </a:r>
            <a:endParaRPr lang="fr-RE" b="1" i="0" u="none" strike="noStrike" dirty="0">
              <a:solidFill>
                <a:schemeClr val="accent6"/>
              </a:solidFill>
              <a:effectLst/>
              <a:latin typeface="Helvetica" pitchFamily="2" charset="0"/>
            </a:endParaRPr>
          </a:p>
        </p:txBody>
      </p:sp>
      <p:sp>
        <p:nvSpPr>
          <p:cNvPr id="3" name="Rectangle 2">
            <a:extLst>
              <a:ext uri="{FF2B5EF4-FFF2-40B4-BE49-F238E27FC236}">
                <a16:creationId xmlns:a16="http://schemas.microsoft.com/office/drawing/2014/main" id="{E6C6081C-A375-6749-897D-F1663164416E}"/>
              </a:ext>
            </a:extLst>
          </p:cNvPr>
          <p:cNvSpPr/>
          <p:nvPr/>
        </p:nvSpPr>
        <p:spPr>
          <a:xfrm>
            <a:off x="1175029" y="5591513"/>
            <a:ext cx="10352689" cy="923330"/>
          </a:xfrm>
          <a:prstGeom prst="rect">
            <a:avLst/>
          </a:prstGeom>
        </p:spPr>
        <p:txBody>
          <a:bodyPr wrap="square">
            <a:spAutoFit/>
          </a:bodyPr>
          <a:lstStyle/>
          <a:p>
            <a:pPr algn="just"/>
            <a:r>
              <a:rPr lang="fr-RE" b="1" i="1" u="none" strike="noStrike" dirty="0">
                <a:solidFill>
                  <a:srgbClr val="FFC000"/>
                </a:solidFill>
                <a:effectLst/>
                <a:latin typeface="Helvetica" pitchFamily="2" charset="0"/>
              </a:rPr>
              <a:t>L'Erasmus que j'ai réalisé en Espagne a conditionné le reste de ma vie, puisque je me suis mariée à un espagnol de Cadix, et qu'au lieu de travailler dans la traduction, j'ai fait des études pour enseigner le français comme langue étrangère...</a:t>
            </a:r>
            <a:endParaRPr lang="es-ES_tradnl" b="1" i="1" dirty="0">
              <a:solidFill>
                <a:srgbClr val="FFC000"/>
              </a:solidFill>
            </a:endParaRPr>
          </a:p>
        </p:txBody>
      </p:sp>
      <p:sp>
        <p:nvSpPr>
          <p:cNvPr id="5" name="Rectangle 4">
            <a:extLst>
              <a:ext uri="{FF2B5EF4-FFF2-40B4-BE49-F238E27FC236}">
                <a16:creationId xmlns:a16="http://schemas.microsoft.com/office/drawing/2014/main" id="{7F13EBB8-56CE-534F-84C0-3DA26B29A305}"/>
              </a:ext>
            </a:extLst>
          </p:cNvPr>
          <p:cNvSpPr/>
          <p:nvPr/>
        </p:nvSpPr>
        <p:spPr>
          <a:xfrm>
            <a:off x="318434" y="343157"/>
            <a:ext cx="6377081" cy="1200329"/>
          </a:xfrm>
          <a:prstGeom prst="rect">
            <a:avLst/>
          </a:prstGeom>
        </p:spPr>
        <p:txBody>
          <a:bodyPr wrap="square">
            <a:spAutoFit/>
          </a:bodyPr>
          <a:lstStyle/>
          <a:p>
            <a:pPr algn="just"/>
            <a:r>
              <a:rPr lang="fr-RE" b="1" i="1" u="none" strike="noStrike" dirty="0">
                <a:solidFill>
                  <a:schemeClr val="accent1"/>
                </a:solidFill>
                <a:effectLst/>
                <a:latin typeface="Helvetica" pitchFamily="2" charset="0"/>
              </a:rPr>
              <a:t>Ces 6 mois en  Grèce ont déterminé ma vie professionnelle et personnelle , rencontre du père de mes enfants et déménagement dans un autre pays :  la Belgique</a:t>
            </a:r>
            <a:endParaRPr lang="es-ES_tradnl" b="1" i="1" dirty="0">
              <a:solidFill>
                <a:schemeClr val="accent1"/>
              </a:solidFill>
              <a:latin typeface="Helvetica" pitchFamily="2" charset="0"/>
            </a:endParaRPr>
          </a:p>
        </p:txBody>
      </p:sp>
    </p:spTree>
    <p:extLst>
      <p:ext uri="{BB962C8B-B14F-4D97-AF65-F5344CB8AC3E}">
        <p14:creationId xmlns:p14="http://schemas.microsoft.com/office/powerpoint/2010/main" val="150546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3000"/>
            <a:lum/>
          </a:blip>
          <a:srcRect/>
          <a:stretch>
            <a:fillRect/>
          </a:stretch>
        </a:blip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F591CCA-9C41-6449-B69E-8FD7DDEF3E81}"/>
              </a:ext>
            </a:extLst>
          </p:cNvPr>
          <p:cNvSpPr txBox="1"/>
          <p:nvPr/>
        </p:nvSpPr>
        <p:spPr>
          <a:xfrm>
            <a:off x="1948975" y="739985"/>
            <a:ext cx="9702721" cy="1323439"/>
          </a:xfrm>
          <a:prstGeom prst="rect">
            <a:avLst/>
          </a:prstGeom>
          <a:noFill/>
        </p:spPr>
        <p:txBody>
          <a:bodyPr wrap="none" rtlCol="0">
            <a:spAutoFit/>
          </a:bodyPr>
          <a:lstStyle/>
          <a:p>
            <a:pPr algn="ctr"/>
            <a:r>
              <a:rPr lang="es-ES_tradnl" sz="4000" b="1" dirty="0"/>
              <a:t>QUE DIRAIS-TU À UN JEUNE QUI HÉSITERAIT </a:t>
            </a:r>
          </a:p>
          <a:p>
            <a:pPr algn="ctr"/>
            <a:r>
              <a:rPr lang="es-ES_tradnl" sz="4000" b="1" dirty="0"/>
              <a:t>À SE LANCER DANS L’AVENTURE ERASMUS? </a:t>
            </a:r>
          </a:p>
        </p:txBody>
      </p:sp>
    </p:spTree>
    <p:extLst>
      <p:ext uri="{BB962C8B-B14F-4D97-AF65-F5344CB8AC3E}">
        <p14:creationId xmlns:p14="http://schemas.microsoft.com/office/powerpoint/2010/main" val="241556215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819</Words>
  <Application>Microsoft Macintosh PowerPoint</Application>
  <PresentationFormat>Grand écran</PresentationFormat>
  <Paragraphs>41</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Calibri</vt:lpstr>
      <vt:lpstr>Calibri Light</vt:lpstr>
      <vt:lpstr>Helvetica</vt:lpstr>
      <vt:lpstr>Symbol</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karine berthier</dc:creator>
  <cp:lastModifiedBy>karine berthier</cp:lastModifiedBy>
  <cp:revision>7</cp:revision>
  <dcterms:created xsi:type="dcterms:W3CDTF">2020-10-11T07:30:44Z</dcterms:created>
  <dcterms:modified xsi:type="dcterms:W3CDTF">2020-10-11T08:44:16Z</dcterms:modified>
</cp:coreProperties>
</file>